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6" r:id="rId3"/>
    <p:sldId id="27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7E"/>
    <a:srgbClr val="0F2042"/>
    <a:srgbClr val="002E36"/>
    <a:srgbClr val="006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56B03A-5DF3-410D-A49D-E81BC2896BC8}" v="19" dt="2023-12-30T12:46:19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2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40" y="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rouznejad, Ali Prof (Surrey Business Schl)" userId="f56229eb-1b00-4184-b44f-f38d0cd86338" providerId="ADAL" clId="{1056B03A-5DF3-410D-A49D-E81BC2896BC8}"/>
    <pc:docChg chg="undo redo custSel modMainMaster">
      <pc:chgData name="Emrouznejad, Ali Prof (Surrey Business Schl)" userId="f56229eb-1b00-4184-b44f-f38d0cd86338" providerId="ADAL" clId="{1056B03A-5DF3-410D-A49D-E81BC2896BC8}" dt="2023-12-30T12:47:51.944" v="167" actId="688"/>
      <pc:docMkLst>
        <pc:docMk/>
      </pc:docMkLst>
      <pc:sldMasterChg chg="addSp delSp modSp mod modSldLayout">
        <pc:chgData name="Emrouznejad, Ali Prof (Surrey Business Schl)" userId="f56229eb-1b00-4184-b44f-f38d0cd86338" providerId="ADAL" clId="{1056B03A-5DF3-410D-A49D-E81BC2896BC8}" dt="2023-12-30T12:47:51.944" v="167" actId="688"/>
        <pc:sldMasterMkLst>
          <pc:docMk/>
          <pc:sldMasterMk cId="1369958809" sldId="2147483648"/>
        </pc:sldMasterMkLst>
        <pc:spChg chg="mod">
          <ac:chgData name="Emrouznejad, Ali Prof (Surrey Business Schl)" userId="f56229eb-1b00-4184-b44f-f38d0cd86338" providerId="ADAL" clId="{1056B03A-5DF3-410D-A49D-E81BC2896BC8}" dt="2023-12-30T10:35:29.599" v="77" actId="20577"/>
          <ac:spMkLst>
            <pc:docMk/>
            <pc:sldMasterMk cId="1369958809" sldId="2147483648"/>
            <ac:spMk id="15" creationId="{88F32F77-EF88-2031-7190-F309B6292436}"/>
          </ac:spMkLst>
        </pc:spChg>
        <pc:picChg chg="add del mod">
          <ac:chgData name="Emrouznejad, Ali Prof (Surrey Business Schl)" userId="f56229eb-1b00-4184-b44f-f38d0cd86338" providerId="ADAL" clId="{1056B03A-5DF3-410D-A49D-E81BC2896BC8}" dt="2023-12-30T12:45:59.721" v="155" actId="478"/>
          <ac:picMkLst>
            <pc:docMk/>
            <pc:sldMasterMk cId="1369958809" sldId="2147483648"/>
            <ac:picMk id="7" creationId="{C6A6BA6A-9956-CAE1-057A-048B82138020}"/>
          </ac:picMkLst>
        </pc:picChg>
        <pc:picChg chg="add mod">
          <ac:chgData name="Emrouznejad, Ali Prof (Surrey Business Schl)" userId="f56229eb-1b00-4184-b44f-f38d0cd86338" providerId="ADAL" clId="{1056B03A-5DF3-410D-A49D-E81BC2896BC8}" dt="2023-12-30T12:46:14.256" v="159" actId="14100"/>
          <ac:picMkLst>
            <pc:docMk/>
            <pc:sldMasterMk cId="1369958809" sldId="2147483648"/>
            <ac:picMk id="8" creationId="{CE40C0D6-6218-28C3-8693-DE763FF3E306}"/>
          </ac:picMkLst>
        </pc:picChg>
        <pc:picChg chg="del">
          <ac:chgData name="Emrouznejad, Ali Prof (Surrey Business Schl)" userId="f56229eb-1b00-4184-b44f-f38d0cd86338" providerId="ADAL" clId="{1056B03A-5DF3-410D-A49D-E81BC2896BC8}" dt="2023-12-30T10:31:27.750" v="1" actId="478"/>
          <ac:picMkLst>
            <pc:docMk/>
            <pc:sldMasterMk cId="1369958809" sldId="2147483648"/>
            <ac:picMk id="19" creationId="{0E303E20-A632-819C-9581-D022EEC55239}"/>
          </ac:picMkLst>
        </pc:picChg>
        <pc:picChg chg="del mod">
          <ac:chgData name="Emrouznejad, Ali Prof (Surrey Business Schl)" userId="f56229eb-1b00-4184-b44f-f38d0cd86338" providerId="ADAL" clId="{1056B03A-5DF3-410D-A49D-E81BC2896BC8}" dt="2023-12-30T10:36:31.650" v="95" actId="21"/>
          <ac:picMkLst>
            <pc:docMk/>
            <pc:sldMasterMk cId="1369958809" sldId="2147483648"/>
            <ac:picMk id="21" creationId="{1C1EE353-D429-2F07-60D4-138853C475AF}"/>
          </ac:picMkLst>
        </pc:picChg>
        <pc:picChg chg="add mod">
          <ac:chgData name="Emrouznejad, Ali Prof (Surrey Business Schl)" userId="f56229eb-1b00-4184-b44f-f38d0cd86338" providerId="ADAL" clId="{1056B03A-5DF3-410D-A49D-E81BC2896BC8}" dt="2023-12-30T12:46:19.324" v="160" actId="1036"/>
          <ac:picMkLst>
            <pc:docMk/>
            <pc:sldMasterMk cId="1369958809" sldId="2147483648"/>
            <ac:picMk id="1026" creationId="{74F4F2D5-4261-26F1-2CC0-CA83441BA3A7}"/>
          </ac:picMkLst>
        </pc:picChg>
        <pc:sldLayoutChg chg="addSp delSp modSp mod">
          <pc:chgData name="Emrouznejad, Ali Prof (Surrey Business Schl)" userId="f56229eb-1b00-4184-b44f-f38d0cd86338" providerId="ADAL" clId="{1056B03A-5DF3-410D-A49D-E81BC2896BC8}" dt="2023-12-30T12:47:51.944" v="167" actId="688"/>
          <pc:sldLayoutMkLst>
            <pc:docMk/>
            <pc:sldMasterMk cId="1369958809" sldId="2147483648"/>
            <pc:sldLayoutMk cId="3282327683" sldId="2147483649"/>
          </pc:sldLayoutMkLst>
          <pc:spChg chg="add del mod">
            <ac:chgData name="Emrouznejad, Ali Prof (Surrey Business Schl)" userId="f56229eb-1b00-4184-b44f-f38d0cd86338" providerId="ADAL" clId="{1056B03A-5DF3-410D-A49D-E81BC2896BC8}" dt="2023-12-30T10:41:25.908" v="126" actId="478"/>
            <ac:spMkLst>
              <pc:docMk/>
              <pc:sldMasterMk cId="1369958809" sldId="2147483648"/>
              <pc:sldLayoutMk cId="3282327683" sldId="2147483649"/>
              <ac:spMk id="3" creationId="{FC783FE9-3A15-9A1D-3B27-CCF4038A4AB8}"/>
            </ac:spMkLst>
          </pc:spChg>
          <pc:spChg chg="mod">
            <ac:chgData name="Emrouznejad, Ali Prof (Surrey Business Schl)" userId="f56229eb-1b00-4184-b44f-f38d0cd86338" providerId="ADAL" clId="{1056B03A-5DF3-410D-A49D-E81BC2896BC8}" dt="2023-12-30T10:41:21.220" v="121" actId="1076"/>
            <ac:spMkLst>
              <pc:docMk/>
              <pc:sldMasterMk cId="1369958809" sldId="2147483648"/>
              <pc:sldLayoutMk cId="3282327683" sldId="2147483649"/>
              <ac:spMk id="5" creationId="{4317F110-86AF-0357-F392-119FE03DB8C4}"/>
            </ac:spMkLst>
          </pc:spChg>
          <pc:spChg chg="add del mod">
            <ac:chgData name="Emrouznejad, Ali Prof (Surrey Business Schl)" userId="f56229eb-1b00-4184-b44f-f38d0cd86338" providerId="ADAL" clId="{1056B03A-5DF3-410D-A49D-E81BC2896BC8}" dt="2023-12-30T10:41:25.097" v="125" actId="478"/>
            <ac:spMkLst>
              <pc:docMk/>
              <pc:sldMasterMk cId="1369958809" sldId="2147483648"/>
              <pc:sldLayoutMk cId="3282327683" sldId="2147483649"/>
              <ac:spMk id="6" creationId="{EBB0FA3E-0F7B-DF15-0CF2-D6DF5E893CCB}"/>
            </ac:spMkLst>
          </pc:spChg>
          <pc:spChg chg="add del mod">
            <ac:chgData name="Emrouznejad, Ali Prof (Surrey Business Schl)" userId="f56229eb-1b00-4184-b44f-f38d0cd86338" providerId="ADAL" clId="{1056B03A-5DF3-410D-A49D-E81BC2896BC8}" dt="2023-12-30T10:41:18.972" v="119" actId="478"/>
            <ac:spMkLst>
              <pc:docMk/>
              <pc:sldMasterMk cId="1369958809" sldId="2147483648"/>
              <pc:sldLayoutMk cId="3282327683" sldId="2147483649"/>
              <ac:spMk id="7" creationId="{3E3DB107-8C7D-C9DB-3E14-1F2C94C71DCA}"/>
            </ac:spMkLst>
          </pc:spChg>
          <pc:spChg chg="mod">
            <ac:chgData name="Emrouznejad, Ali Prof (Surrey Business Schl)" userId="f56229eb-1b00-4184-b44f-f38d0cd86338" providerId="ADAL" clId="{1056B03A-5DF3-410D-A49D-E81BC2896BC8}" dt="2023-12-30T10:35:47.533" v="88" actId="20577"/>
            <ac:spMkLst>
              <pc:docMk/>
              <pc:sldMasterMk cId="1369958809" sldId="2147483648"/>
              <pc:sldLayoutMk cId="3282327683" sldId="2147483649"/>
              <ac:spMk id="8" creationId="{C6FCFD60-C128-D15C-BA01-A56F83FDA952}"/>
            </ac:spMkLst>
          </pc:spChg>
          <pc:spChg chg="add del mod">
            <ac:chgData name="Emrouznejad, Ali Prof (Surrey Business Schl)" userId="f56229eb-1b00-4184-b44f-f38d0cd86338" providerId="ADAL" clId="{1056B03A-5DF3-410D-A49D-E81BC2896BC8}" dt="2023-12-30T10:41:24.163" v="124" actId="478"/>
            <ac:spMkLst>
              <pc:docMk/>
              <pc:sldMasterMk cId="1369958809" sldId="2147483648"/>
              <pc:sldLayoutMk cId="3282327683" sldId="2147483649"/>
              <ac:spMk id="9" creationId="{325B4FC8-6E17-2BCD-BB6D-BFB596364E43}"/>
            </ac:spMkLst>
          </pc:spChg>
          <pc:spChg chg="add del mod">
            <ac:chgData name="Emrouznejad, Ali Prof (Surrey Business Schl)" userId="f56229eb-1b00-4184-b44f-f38d0cd86338" providerId="ADAL" clId="{1056B03A-5DF3-410D-A49D-E81BC2896BC8}" dt="2023-12-30T10:41:22.612" v="122" actId="478"/>
            <ac:spMkLst>
              <pc:docMk/>
              <pc:sldMasterMk cId="1369958809" sldId="2147483648"/>
              <pc:sldLayoutMk cId="3282327683" sldId="2147483649"/>
              <ac:spMk id="10" creationId="{9007C164-6AB5-28AC-C867-88DFCD75A396}"/>
            </ac:spMkLst>
          </pc:spChg>
          <pc:spChg chg="add del mod">
            <ac:chgData name="Emrouznejad, Ali Prof (Surrey Business Schl)" userId="f56229eb-1b00-4184-b44f-f38d0cd86338" providerId="ADAL" clId="{1056B03A-5DF3-410D-A49D-E81BC2896BC8}" dt="2023-12-30T10:41:23.548" v="123" actId="478"/>
            <ac:spMkLst>
              <pc:docMk/>
              <pc:sldMasterMk cId="1369958809" sldId="2147483648"/>
              <pc:sldLayoutMk cId="3282327683" sldId="2147483649"/>
              <ac:spMk id="11" creationId="{2A8E6FA7-7D90-2FF8-A0F1-B7817B954B52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40:31.607" v="106" actId="571"/>
            <ac:spMkLst>
              <pc:docMk/>
              <pc:sldMasterMk cId="1369958809" sldId="2147483648"/>
              <pc:sldLayoutMk cId="3282327683" sldId="2147483649"/>
              <ac:spMk id="13" creationId="{E1EA2D9A-D957-13AF-A2B1-A70BC5A3E634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40:31.607" v="106" actId="571"/>
            <ac:spMkLst>
              <pc:docMk/>
              <pc:sldMasterMk cId="1369958809" sldId="2147483648"/>
              <pc:sldLayoutMk cId="3282327683" sldId="2147483649"/>
              <ac:spMk id="14" creationId="{BF743E52-0E29-E73B-9758-3A060F80346D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40:31.607" v="106" actId="571"/>
            <ac:spMkLst>
              <pc:docMk/>
              <pc:sldMasterMk cId="1369958809" sldId="2147483648"/>
              <pc:sldLayoutMk cId="3282327683" sldId="2147483649"/>
              <ac:spMk id="15" creationId="{E59B5219-1AB6-2E31-F050-4456803A0837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40:31.607" v="106" actId="571"/>
            <ac:spMkLst>
              <pc:docMk/>
              <pc:sldMasterMk cId="1369958809" sldId="2147483648"/>
              <pc:sldLayoutMk cId="3282327683" sldId="2147483649"/>
              <ac:spMk id="16" creationId="{23FA851F-93C5-A488-4F1F-EA8B1FC69A88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40:31.607" v="106" actId="571"/>
            <ac:spMkLst>
              <pc:docMk/>
              <pc:sldMasterMk cId="1369958809" sldId="2147483648"/>
              <pc:sldLayoutMk cId="3282327683" sldId="2147483649"/>
              <ac:spMk id="17" creationId="{16D89232-C712-F424-A3E6-A79C8F260B65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40:31.607" v="106" actId="571"/>
            <ac:spMkLst>
              <pc:docMk/>
              <pc:sldMasterMk cId="1369958809" sldId="2147483648"/>
              <pc:sldLayoutMk cId="3282327683" sldId="2147483649"/>
              <ac:spMk id="18" creationId="{25A62DEE-0661-068A-F5F5-B7107CE06B8C}"/>
            </ac:spMkLst>
          </pc:spChg>
          <pc:picChg chg="add mod">
            <ac:chgData name="Emrouznejad, Ali Prof (Surrey Business Schl)" userId="f56229eb-1b00-4184-b44f-f38d0cd86338" providerId="ADAL" clId="{1056B03A-5DF3-410D-A49D-E81BC2896BC8}" dt="2023-12-30T10:32:52.175" v="12" actId="14100"/>
            <ac:picMkLst>
              <pc:docMk/>
              <pc:sldMasterMk cId="1369958809" sldId="2147483648"/>
              <pc:sldLayoutMk cId="3282327683" sldId="2147483649"/>
              <ac:picMk id="2" creationId="{EA3F90DB-8549-1541-CA89-85A934978386}"/>
            </ac:picMkLst>
          </pc:picChg>
          <pc:picChg chg="del">
            <ac:chgData name="Emrouznejad, Ali Prof (Surrey Business Schl)" userId="f56229eb-1b00-4184-b44f-f38d0cd86338" providerId="ADAL" clId="{1056B03A-5DF3-410D-A49D-E81BC2896BC8}" dt="2023-12-30T10:32:42.339" v="9" actId="478"/>
            <ac:picMkLst>
              <pc:docMk/>
              <pc:sldMasterMk cId="1369958809" sldId="2147483648"/>
              <pc:sldLayoutMk cId="3282327683" sldId="2147483649"/>
              <ac:picMk id="9" creationId="{4E3ABBF6-6F64-4C77-7157-2E912A02921A}"/>
            </ac:picMkLst>
          </pc:picChg>
          <pc:picChg chg="add mod">
            <ac:chgData name="Emrouznejad, Ali Prof (Surrey Business Schl)" userId="f56229eb-1b00-4184-b44f-f38d0cd86338" providerId="ADAL" clId="{1056B03A-5DF3-410D-A49D-E81BC2896BC8}" dt="2023-12-30T12:47:51.944" v="167" actId="688"/>
            <ac:picMkLst>
              <pc:docMk/>
              <pc:sldMasterMk cId="1369958809" sldId="2147483648"/>
              <pc:sldLayoutMk cId="3282327683" sldId="2147483649"/>
              <ac:picMk id="19" creationId="{04FE28A3-FF1E-3849-4B9C-9518E92FFD64}"/>
            </ac:picMkLst>
          </pc:picChg>
        </pc:sldLayoutChg>
        <pc:sldLayoutChg chg="addSp delSp modSp mod">
          <pc:chgData name="Emrouznejad, Ali Prof (Surrey Business Schl)" userId="f56229eb-1b00-4184-b44f-f38d0cd86338" providerId="ADAL" clId="{1056B03A-5DF3-410D-A49D-E81BC2896BC8}" dt="2023-12-30T12:45:56.951" v="154" actId="21"/>
          <pc:sldLayoutMkLst>
            <pc:docMk/>
            <pc:sldMasterMk cId="1369958809" sldId="2147483648"/>
            <pc:sldLayoutMk cId="3323945947" sldId="2147483650"/>
          </pc:sldLayoutMkLst>
          <pc:spChg chg="mod">
            <ac:chgData name="Emrouznejad, Ali Prof (Surrey Business Schl)" userId="f56229eb-1b00-4184-b44f-f38d0cd86338" providerId="ADAL" clId="{1056B03A-5DF3-410D-A49D-E81BC2896BC8}" dt="2023-12-30T12:44:44.026" v="144"/>
            <ac:spMkLst>
              <pc:docMk/>
              <pc:sldMasterMk cId="1369958809" sldId="2147483648"/>
              <pc:sldLayoutMk cId="3323945947" sldId="2147483650"/>
              <ac:spMk id="4" creationId="{ABFCF0EE-D3DD-BF4D-B95C-75C2BEE1D4EA}"/>
            </ac:spMkLst>
          </pc:spChg>
          <pc:spChg chg="mod">
            <ac:chgData name="Emrouznejad, Ali Prof (Surrey Business Schl)" userId="f56229eb-1b00-4184-b44f-f38d0cd86338" providerId="ADAL" clId="{1056B03A-5DF3-410D-A49D-E81BC2896BC8}" dt="2023-12-30T12:44:55.973" v="146"/>
            <ac:spMkLst>
              <pc:docMk/>
              <pc:sldMasterMk cId="1369958809" sldId="2147483648"/>
              <pc:sldLayoutMk cId="3323945947" sldId="2147483650"/>
              <ac:spMk id="9" creationId="{D4C2DDDD-81BA-7580-94B0-85306ACD6FF1}"/>
            </ac:spMkLst>
          </pc:spChg>
          <pc:grpChg chg="add del mod">
            <ac:chgData name="Emrouznejad, Ali Prof (Surrey Business Schl)" userId="f56229eb-1b00-4184-b44f-f38d0cd86338" providerId="ADAL" clId="{1056B03A-5DF3-410D-A49D-E81BC2896BC8}" dt="2023-12-30T12:44:52.553" v="145" actId="21"/>
            <ac:grpSpMkLst>
              <pc:docMk/>
              <pc:sldMasterMk cId="1369958809" sldId="2147483648"/>
              <pc:sldLayoutMk cId="3323945947" sldId="2147483650"/>
              <ac:grpSpMk id="2" creationId="{4DDCE8AE-DB3A-E0A4-CEBC-EA74F3B5716E}"/>
            </ac:grpSpMkLst>
          </pc:grpChg>
          <pc:grpChg chg="add del mod">
            <ac:chgData name="Emrouznejad, Ali Prof (Surrey Business Schl)" userId="f56229eb-1b00-4184-b44f-f38d0cd86338" providerId="ADAL" clId="{1056B03A-5DF3-410D-A49D-E81BC2896BC8}" dt="2023-12-30T12:45:19.246" v="151" actId="478"/>
            <ac:grpSpMkLst>
              <pc:docMk/>
              <pc:sldMasterMk cId="1369958809" sldId="2147483648"/>
              <pc:sldLayoutMk cId="3323945947" sldId="2147483650"/>
              <ac:grpSpMk id="5" creationId="{49B900C2-182F-8F3C-41AD-48780B2EA0D3}"/>
            </ac:grpSpMkLst>
          </pc:grpChg>
          <pc:picChg chg="mod">
            <ac:chgData name="Emrouznejad, Ali Prof (Surrey Business Schl)" userId="f56229eb-1b00-4184-b44f-f38d0cd86338" providerId="ADAL" clId="{1056B03A-5DF3-410D-A49D-E81BC2896BC8}" dt="2023-12-30T12:44:44.026" v="144"/>
            <ac:picMkLst>
              <pc:docMk/>
              <pc:sldMasterMk cId="1369958809" sldId="2147483648"/>
              <pc:sldLayoutMk cId="3323945947" sldId="2147483650"/>
              <ac:picMk id="3" creationId="{883F7F27-A3FA-6EF4-9C79-DDCAC24AE039}"/>
            </ac:picMkLst>
          </pc:picChg>
          <pc:picChg chg="mod">
            <ac:chgData name="Emrouznejad, Ali Prof (Surrey Business Schl)" userId="f56229eb-1b00-4184-b44f-f38d0cd86338" providerId="ADAL" clId="{1056B03A-5DF3-410D-A49D-E81BC2896BC8}" dt="2023-12-30T12:44:55.973" v="146"/>
            <ac:picMkLst>
              <pc:docMk/>
              <pc:sldMasterMk cId="1369958809" sldId="2147483648"/>
              <pc:sldLayoutMk cId="3323945947" sldId="2147483650"/>
              <ac:picMk id="6" creationId="{F0048E22-B7F5-011A-82D5-CF3718FA48CA}"/>
            </ac:picMkLst>
          </pc:picChg>
          <pc:picChg chg="add del mod">
            <ac:chgData name="Emrouznejad, Ali Prof (Surrey Business Schl)" userId="f56229eb-1b00-4184-b44f-f38d0cd86338" providerId="ADAL" clId="{1056B03A-5DF3-410D-A49D-E81BC2896BC8}" dt="2023-12-30T12:45:56.951" v="154" actId="21"/>
            <ac:picMkLst>
              <pc:docMk/>
              <pc:sldMasterMk cId="1369958809" sldId="2147483648"/>
              <pc:sldLayoutMk cId="3323945947" sldId="2147483650"/>
              <ac:picMk id="10" creationId="{5EBFB33E-0FD9-8A1B-6C6F-A0CD18B0A816}"/>
            </ac:picMkLst>
          </pc:picChg>
        </pc:sldLayoutChg>
        <pc:sldLayoutChg chg="addSp modSp mod">
          <pc:chgData name="Emrouznejad, Ali Prof (Surrey Business Schl)" userId="f56229eb-1b00-4184-b44f-f38d0cd86338" providerId="ADAL" clId="{1056B03A-5DF3-410D-A49D-E81BC2896BC8}" dt="2023-12-30T10:39:44.777" v="100" actId="14100"/>
          <pc:sldLayoutMkLst>
            <pc:docMk/>
            <pc:sldMasterMk cId="1369958809" sldId="2147483648"/>
            <pc:sldLayoutMk cId="1857679921" sldId="2147483654"/>
          </pc:sldLayoutMkLst>
          <pc:spChg chg="add mod">
            <ac:chgData name="Emrouznejad, Ali Prof (Surrey Business Schl)" userId="f56229eb-1b00-4184-b44f-f38d0cd86338" providerId="ADAL" clId="{1056B03A-5DF3-410D-A49D-E81BC2896BC8}" dt="2023-12-30T10:39:44.777" v="100" actId="14100"/>
            <ac:spMkLst>
              <pc:docMk/>
              <pc:sldMasterMk cId="1369958809" sldId="2147483648"/>
              <pc:sldLayoutMk cId="1857679921" sldId="2147483654"/>
              <ac:spMk id="2" creationId="{DA00961A-BD95-7822-7F93-AA9A1ED42E97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39:44.777" v="100" actId="14100"/>
            <ac:spMkLst>
              <pc:docMk/>
              <pc:sldMasterMk cId="1369958809" sldId="2147483648"/>
              <pc:sldLayoutMk cId="1857679921" sldId="2147483654"/>
              <ac:spMk id="6" creationId="{781D405B-1F0F-EE9B-EF3E-39CB424E4EDB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39:44.777" v="100" actId="14100"/>
            <ac:spMkLst>
              <pc:docMk/>
              <pc:sldMasterMk cId="1369958809" sldId="2147483648"/>
              <pc:sldLayoutMk cId="1857679921" sldId="2147483654"/>
              <ac:spMk id="7" creationId="{A1D48D6A-9E24-11EA-A901-DFD2BBD0CD84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39:44.777" v="100" actId="14100"/>
            <ac:spMkLst>
              <pc:docMk/>
              <pc:sldMasterMk cId="1369958809" sldId="2147483648"/>
              <pc:sldLayoutMk cId="1857679921" sldId="2147483654"/>
              <ac:spMk id="8" creationId="{95D972E0-3755-36A2-7F8B-E10F2BE8B53D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39:44.777" v="100" actId="14100"/>
            <ac:spMkLst>
              <pc:docMk/>
              <pc:sldMasterMk cId="1369958809" sldId="2147483648"/>
              <pc:sldLayoutMk cId="1857679921" sldId="2147483654"/>
              <ac:spMk id="9" creationId="{FD329D2B-AE48-D0DE-1EA4-6FAB055D214E}"/>
            </ac:spMkLst>
          </pc:spChg>
          <pc:spChg chg="add mod">
            <ac:chgData name="Emrouznejad, Ali Prof (Surrey Business Schl)" userId="f56229eb-1b00-4184-b44f-f38d0cd86338" providerId="ADAL" clId="{1056B03A-5DF3-410D-A49D-E81BC2896BC8}" dt="2023-12-30T10:39:44.777" v="100" actId="14100"/>
            <ac:spMkLst>
              <pc:docMk/>
              <pc:sldMasterMk cId="1369958809" sldId="2147483648"/>
              <pc:sldLayoutMk cId="1857679921" sldId="2147483654"/>
              <ac:spMk id="10" creationId="{3714EE37-870B-4B14-0A06-CEA9ECD8BB39}"/>
            </ac:spMkLst>
          </pc:spChg>
        </pc:sldLayoutChg>
        <pc:sldLayoutChg chg="addSp delSp modSp mod">
          <pc:chgData name="Emrouznejad, Ali Prof (Surrey Business Schl)" userId="f56229eb-1b00-4184-b44f-f38d0cd86338" providerId="ADAL" clId="{1056B03A-5DF3-410D-A49D-E81BC2896BC8}" dt="2023-12-30T10:36:14.479" v="94" actId="20577"/>
          <pc:sldLayoutMkLst>
            <pc:docMk/>
            <pc:sldMasterMk cId="1369958809" sldId="2147483648"/>
            <pc:sldLayoutMk cId="2063134308" sldId="2147483655"/>
          </pc:sldLayoutMkLst>
          <pc:spChg chg="mod">
            <ac:chgData name="Emrouznejad, Ali Prof (Surrey Business Schl)" userId="f56229eb-1b00-4184-b44f-f38d0cd86338" providerId="ADAL" clId="{1056B03A-5DF3-410D-A49D-E81BC2896BC8}" dt="2023-12-30T10:36:14.479" v="94" actId="20577"/>
            <ac:spMkLst>
              <pc:docMk/>
              <pc:sldMasterMk cId="1369958809" sldId="2147483648"/>
              <pc:sldLayoutMk cId="2063134308" sldId="2147483655"/>
              <ac:spMk id="8" creationId="{C6FCFD60-C128-D15C-BA01-A56F83FDA952}"/>
            </ac:spMkLst>
          </pc:spChg>
          <pc:picChg chg="add mod">
            <ac:chgData name="Emrouznejad, Ali Prof (Surrey Business Schl)" userId="f56229eb-1b00-4184-b44f-f38d0cd86338" providerId="ADAL" clId="{1056B03A-5DF3-410D-A49D-E81BC2896BC8}" dt="2023-12-30T10:33:13.222" v="18"/>
            <ac:picMkLst>
              <pc:docMk/>
              <pc:sldMasterMk cId="1369958809" sldId="2147483648"/>
              <pc:sldLayoutMk cId="2063134308" sldId="2147483655"/>
              <ac:picMk id="2" creationId="{A1BEE109-8659-821B-CC08-A47EA28E5884}"/>
            </ac:picMkLst>
          </pc:picChg>
          <pc:picChg chg="del">
            <ac:chgData name="Emrouznejad, Ali Prof (Surrey Business Schl)" userId="f56229eb-1b00-4184-b44f-f38d0cd86338" providerId="ADAL" clId="{1056B03A-5DF3-410D-A49D-E81BC2896BC8}" dt="2023-12-30T10:33:11.992" v="17" actId="478"/>
            <ac:picMkLst>
              <pc:docMk/>
              <pc:sldMasterMk cId="1369958809" sldId="2147483648"/>
              <pc:sldLayoutMk cId="2063134308" sldId="2147483655"/>
              <ac:picMk id="9" creationId="{4E3ABBF6-6F64-4C77-7157-2E912A02921A}"/>
            </ac:picMkLst>
          </pc:picChg>
        </pc:sldLayoutChg>
        <pc:sldLayoutChg chg="addSp delSp modSp mod">
          <pc:chgData name="Emrouznejad, Ali Prof (Surrey Business Schl)" userId="f56229eb-1b00-4184-b44f-f38d0cd86338" providerId="ADAL" clId="{1056B03A-5DF3-410D-A49D-E81BC2896BC8}" dt="2023-12-30T10:36:03.236" v="92" actId="6549"/>
          <pc:sldLayoutMkLst>
            <pc:docMk/>
            <pc:sldMasterMk cId="1369958809" sldId="2147483648"/>
            <pc:sldLayoutMk cId="154404817" sldId="2147483656"/>
          </pc:sldLayoutMkLst>
          <pc:spChg chg="mod">
            <ac:chgData name="Emrouznejad, Ali Prof (Surrey Business Schl)" userId="f56229eb-1b00-4184-b44f-f38d0cd86338" providerId="ADAL" clId="{1056B03A-5DF3-410D-A49D-E81BC2896BC8}" dt="2023-12-30T10:36:03.236" v="92" actId="6549"/>
            <ac:spMkLst>
              <pc:docMk/>
              <pc:sldMasterMk cId="1369958809" sldId="2147483648"/>
              <pc:sldLayoutMk cId="154404817" sldId="2147483656"/>
              <ac:spMk id="8" creationId="{C6FCFD60-C128-D15C-BA01-A56F83FDA952}"/>
            </ac:spMkLst>
          </pc:spChg>
          <pc:picChg chg="add del mod">
            <ac:chgData name="Emrouznejad, Ali Prof (Surrey Business Schl)" userId="f56229eb-1b00-4184-b44f-f38d0cd86338" providerId="ADAL" clId="{1056B03A-5DF3-410D-A49D-E81BC2896BC8}" dt="2023-12-30T10:33:17.141" v="19" actId="478"/>
            <ac:picMkLst>
              <pc:docMk/>
              <pc:sldMasterMk cId="1369958809" sldId="2147483648"/>
              <pc:sldLayoutMk cId="154404817" sldId="2147483656"/>
              <ac:picMk id="2" creationId="{1C4B7866-6E66-FB5A-E1F7-EB412C6412AB}"/>
            </ac:picMkLst>
          </pc:picChg>
          <pc:picChg chg="add mod">
            <ac:chgData name="Emrouznejad, Ali Prof (Surrey Business Schl)" userId="f56229eb-1b00-4184-b44f-f38d0cd86338" providerId="ADAL" clId="{1056B03A-5DF3-410D-A49D-E81BC2896BC8}" dt="2023-12-30T10:33:18.402" v="20"/>
            <ac:picMkLst>
              <pc:docMk/>
              <pc:sldMasterMk cId="1369958809" sldId="2147483648"/>
              <pc:sldLayoutMk cId="154404817" sldId="2147483656"/>
              <ac:picMk id="3" creationId="{947C1ADC-ACC3-3E59-46D3-372D472BA0FC}"/>
            </ac:picMkLst>
          </pc:picChg>
          <pc:picChg chg="del">
            <ac:chgData name="Emrouznejad, Ali Prof (Surrey Business Schl)" userId="f56229eb-1b00-4184-b44f-f38d0cd86338" providerId="ADAL" clId="{1056B03A-5DF3-410D-A49D-E81BC2896BC8}" dt="2023-12-30T10:32:59.696" v="15" actId="478"/>
            <ac:picMkLst>
              <pc:docMk/>
              <pc:sldMasterMk cId="1369958809" sldId="2147483648"/>
              <pc:sldLayoutMk cId="154404817" sldId="2147483656"/>
              <ac:picMk id="9" creationId="{4E3ABBF6-6F64-4C77-7157-2E912A02921A}"/>
            </ac:picMkLst>
          </pc:picChg>
        </pc:sldLayoutChg>
      </pc:sldMasterChg>
    </pc:docChg>
  </pc:docChgLst>
  <pc:docChgLst>
    <pc:chgData name="Emrouznejad, Ali Prof (Surrey Business Schl)" userId="f56229eb-1b00-4184-b44f-f38d0cd86338" providerId="ADAL" clId="{A5CDE025-A194-42FD-A2AA-126BFD5C5927}"/>
    <pc:docChg chg="undo custSel addSld delSld modSld sldOrd modMainMaster">
      <pc:chgData name="Emrouznejad, Ali Prof (Surrey Business Schl)" userId="f56229eb-1b00-4184-b44f-f38d0cd86338" providerId="ADAL" clId="{A5CDE025-A194-42FD-A2AA-126BFD5C5927}" dt="2023-08-24T15:53:46.478" v="1253" actId="14100"/>
      <pc:docMkLst>
        <pc:docMk/>
      </pc:docMkLst>
      <pc:sldChg chg="addSp delSp modSp new mod">
        <pc:chgData name="Emrouznejad, Ali Prof (Surrey Business Schl)" userId="f56229eb-1b00-4184-b44f-f38d0cd86338" providerId="ADAL" clId="{A5CDE025-A194-42FD-A2AA-126BFD5C5927}" dt="2023-08-24T15:52:07.907" v="1229" actId="478"/>
        <pc:sldMkLst>
          <pc:docMk/>
          <pc:sldMk cId="3116736944" sldId="256"/>
        </pc:sldMkLst>
        <pc:spChg chg="mod">
          <ac:chgData name="Emrouznejad, Ali Prof (Surrey Business Schl)" userId="f56229eb-1b00-4184-b44f-f38d0cd86338" providerId="ADAL" clId="{A5CDE025-A194-42FD-A2AA-126BFD5C5927}" dt="2023-08-24T15:47:29.894" v="1183" actId="14100"/>
          <ac:spMkLst>
            <pc:docMk/>
            <pc:sldMk cId="3116736944" sldId="256"/>
            <ac:spMk id="2" creationId="{8C6998D6-6DB8-4D24-F164-782E90357FFC}"/>
          </ac:spMkLst>
        </pc:spChg>
        <pc:spChg chg="add del mod">
          <ac:chgData name="Emrouznejad, Ali Prof (Surrey Business Schl)" userId="f56229eb-1b00-4184-b44f-f38d0cd86338" providerId="ADAL" clId="{A5CDE025-A194-42FD-A2AA-126BFD5C5927}" dt="2023-08-24T15:51:46.536" v="1227" actId="1076"/>
          <ac:spMkLst>
            <pc:docMk/>
            <pc:sldMk cId="3116736944" sldId="256"/>
            <ac:spMk id="3" creationId="{0EF97C47-E560-6DC7-3666-229BB9C39440}"/>
          </ac:spMkLst>
        </pc:spChg>
        <pc:picChg chg="add del mod">
          <ac:chgData name="Emrouznejad, Ali Prof (Surrey Business Schl)" userId="f56229eb-1b00-4184-b44f-f38d0cd86338" providerId="ADAL" clId="{A5CDE025-A194-42FD-A2AA-126BFD5C5927}" dt="2023-08-24T15:48:29.886" v="1189" actId="478"/>
          <ac:picMkLst>
            <pc:docMk/>
            <pc:sldMk cId="3116736944" sldId="256"/>
            <ac:picMk id="5" creationId="{AB437972-2254-CAA7-43AF-81C832CFB6E0}"/>
          </ac:picMkLst>
        </pc:picChg>
        <pc:picChg chg="add del mod">
          <ac:chgData name="Emrouznejad, Ali Prof (Surrey Business Schl)" userId="f56229eb-1b00-4184-b44f-f38d0cd86338" providerId="ADAL" clId="{A5CDE025-A194-42FD-A2AA-126BFD5C5927}" dt="2023-08-24T15:52:07.907" v="1229" actId="478"/>
          <ac:picMkLst>
            <pc:docMk/>
            <pc:sldMk cId="3116736944" sldId="256"/>
            <ac:picMk id="7" creationId="{C3AC29D4-623B-71E4-5E56-BF056242D26E}"/>
          </ac:picMkLst>
        </pc:picChg>
        <pc:picChg chg="add del mod ord">
          <ac:chgData name="Emrouznejad, Ali Prof (Surrey Business Schl)" userId="f56229eb-1b00-4184-b44f-f38d0cd86338" providerId="ADAL" clId="{A5CDE025-A194-42FD-A2AA-126BFD5C5927}" dt="2023-08-24T15:51:46.079" v="1226" actId="22"/>
          <ac:picMkLst>
            <pc:docMk/>
            <pc:sldMk cId="3116736944" sldId="256"/>
            <ac:picMk id="9" creationId="{A0B6B85F-CAAB-BAAB-9F74-5C3FD31F15A0}"/>
          </ac:picMkLst>
        </pc:picChg>
      </pc:sldChg>
      <pc:sldChg chg="addSp delSp modSp new mod ord">
        <pc:chgData name="Emrouznejad, Ali Prof (Surrey Business Schl)" userId="f56229eb-1b00-4184-b44f-f38d0cd86338" providerId="ADAL" clId="{A5CDE025-A194-42FD-A2AA-126BFD5C5927}" dt="2023-08-24T15:53:46.478" v="1253" actId="14100"/>
        <pc:sldMkLst>
          <pc:docMk/>
          <pc:sldMk cId="2749324604" sldId="257"/>
        </pc:sldMkLst>
        <pc:spChg chg="add del mod">
          <ac:chgData name="Emrouznejad, Ali Prof (Surrey Business Schl)" userId="f56229eb-1b00-4184-b44f-f38d0cd86338" providerId="ADAL" clId="{A5CDE025-A194-42FD-A2AA-126BFD5C5927}" dt="2023-08-24T15:44:56.064" v="1154" actId="207"/>
          <ac:spMkLst>
            <pc:docMk/>
            <pc:sldMk cId="2749324604" sldId="257"/>
            <ac:spMk id="2" creationId="{6ACC08B1-F315-AF4A-26C5-71B863FAC376}"/>
          </ac:spMkLst>
        </pc:spChg>
        <pc:spChg chg="add del mod">
          <ac:chgData name="Emrouznejad, Ali Prof (Surrey Business Schl)" userId="f56229eb-1b00-4184-b44f-f38d0cd86338" providerId="ADAL" clId="{A5CDE025-A194-42FD-A2AA-126BFD5C5927}" dt="2023-08-24T15:53:46.478" v="1253" actId="14100"/>
          <ac:spMkLst>
            <pc:docMk/>
            <pc:sldMk cId="2749324604" sldId="257"/>
            <ac:spMk id="3" creationId="{182E9730-E32F-1C18-B120-CF18978EBB10}"/>
          </ac:spMkLst>
        </pc:spChg>
      </pc:sldChg>
      <pc:sldChg chg="new del">
        <pc:chgData name="Emrouznejad, Ali Prof (Surrey Business Schl)" userId="f56229eb-1b00-4184-b44f-f38d0cd86338" providerId="ADAL" clId="{A5CDE025-A194-42FD-A2AA-126BFD5C5927}" dt="2023-08-24T15:53:17.766" v="1233" actId="47"/>
        <pc:sldMkLst>
          <pc:docMk/>
          <pc:sldMk cId="1691621413" sldId="258"/>
        </pc:sldMkLst>
      </pc:sldChg>
      <pc:sldChg chg="new del">
        <pc:chgData name="Emrouznejad, Ali Prof (Surrey Business Schl)" userId="f56229eb-1b00-4184-b44f-f38d0cd86338" providerId="ADAL" clId="{A5CDE025-A194-42FD-A2AA-126BFD5C5927}" dt="2023-08-24T15:43:42.884" v="1147" actId="47"/>
        <pc:sldMkLst>
          <pc:docMk/>
          <pc:sldMk cId="2132563162" sldId="258"/>
        </pc:sldMkLst>
      </pc:sldChg>
      <pc:sldChg chg="addSp delSp modSp add del mod">
        <pc:chgData name="Emrouznejad, Ali Prof (Surrey Business Schl)" userId="f56229eb-1b00-4184-b44f-f38d0cd86338" providerId="ADAL" clId="{A5CDE025-A194-42FD-A2AA-126BFD5C5927}" dt="2023-08-24T15:47:00.341" v="1179" actId="47"/>
        <pc:sldMkLst>
          <pc:docMk/>
          <pc:sldMk cId="3301172465" sldId="258"/>
        </pc:sldMkLst>
        <pc:spChg chg="mod">
          <ac:chgData name="Emrouznejad, Ali Prof (Surrey Business Schl)" userId="f56229eb-1b00-4184-b44f-f38d0cd86338" providerId="ADAL" clId="{A5CDE025-A194-42FD-A2AA-126BFD5C5927}" dt="2023-08-24T15:45:39.217" v="1166" actId="403"/>
          <ac:spMkLst>
            <pc:docMk/>
            <pc:sldMk cId="3301172465" sldId="258"/>
            <ac:spMk id="2" creationId="{6ACC08B1-F315-AF4A-26C5-71B863FAC376}"/>
          </ac:spMkLst>
        </pc:spChg>
        <pc:spChg chg="del">
          <ac:chgData name="Emrouznejad, Ali Prof (Surrey Business Schl)" userId="f56229eb-1b00-4184-b44f-f38d0cd86338" providerId="ADAL" clId="{A5CDE025-A194-42FD-A2AA-126BFD5C5927}" dt="2023-08-24T15:45:42.328" v="1167" actId="478"/>
          <ac:spMkLst>
            <pc:docMk/>
            <pc:sldMk cId="3301172465" sldId="258"/>
            <ac:spMk id="3" creationId="{182E9730-E32F-1C18-B120-CF18978EBB10}"/>
          </ac:spMkLst>
        </pc:spChg>
        <pc:picChg chg="add mod">
          <ac:chgData name="Emrouznejad, Ali Prof (Surrey Business Schl)" userId="f56229eb-1b00-4184-b44f-f38d0cd86338" providerId="ADAL" clId="{A5CDE025-A194-42FD-A2AA-126BFD5C5927}" dt="2023-08-24T15:46:22.886" v="1171" actId="14100"/>
          <ac:picMkLst>
            <pc:docMk/>
            <pc:sldMk cId="3301172465" sldId="258"/>
            <ac:picMk id="5" creationId="{9601FD88-C40C-4EF0-E724-DA3ACBA19E7D}"/>
          </ac:picMkLst>
        </pc:picChg>
      </pc:sldChg>
      <pc:sldChg chg="addSp modSp add del mod">
        <pc:chgData name="Emrouznejad, Ali Prof (Surrey Business Schl)" userId="f56229eb-1b00-4184-b44f-f38d0cd86338" providerId="ADAL" clId="{A5CDE025-A194-42FD-A2AA-126BFD5C5927}" dt="2023-08-24T15:46:58.459" v="1178" actId="47"/>
        <pc:sldMkLst>
          <pc:docMk/>
          <pc:sldMk cId="2259531357" sldId="259"/>
        </pc:sldMkLst>
        <pc:picChg chg="add mod">
          <ac:chgData name="Emrouznejad, Ali Prof (Surrey Business Schl)" userId="f56229eb-1b00-4184-b44f-f38d0cd86338" providerId="ADAL" clId="{A5CDE025-A194-42FD-A2AA-126BFD5C5927}" dt="2023-08-24T15:46:51.364" v="1177" actId="14100"/>
          <ac:picMkLst>
            <pc:docMk/>
            <pc:sldMk cId="2259531357" sldId="259"/>
            <ac:picMk id="4" creationId="{5FFD722D-C87F-9532-38CF-64804CA17688}"/>
          </ac:picMkLst>
        </pc:picChg>
      </pc:sldChg>
      <pc:sldChg chg="new del">
        <pc:chgData name="Emrouznejad, Ali Prof (Surrey Business Schl)" userId="f56229eb-1b00-4184-b44f-f38d0cd86338" providerId="ADAL" clId="{A5CDE025-A194-42FD-A2AA-126BFD5C5927}" dt="2023-08-24T15:53:19.709" v="1234" actId="47"/>
        <pc:sldMkLst>
          <pc:docMk/>
          <pc:sldMk cId="3780685665" sldId="259"/>
        </pc:sldMkLst>
      </pc:sldChg>
      <pc:sldChg chg="add">
        <pc:chgData name="Emrouznejad, Ali Prof (Surrey Business Schl)" userId="f56229eb-1b00-4184-b44f-f38d0cd86338" providerId="ADAL" clId="{A5CDE025-A194-42FD-A2AA-126BFD5C5927}" dt="2023-08-24T15:53:13.495" v="1232" actId="2890"/>
        <pc:sldMkLst>
          <pc:docMk/>
          <pc:sldMk cId="3648919941" sldId="260"/>
        </pc:sldMkLst>
      </pc:sldChg>
      <pc:sldChg chg="add">
        <pc:chgData name="Emrouznejad, Ali Prof (Surrey Business Schl)" userId="f56229eb-1b00-4184-b44f-f38d0cd86338" providerId="ADAL" clId="{A5CDE025-A194-42FD-A2AA-126BFD5C5927}" dt="2023-08-24T15:53:22.810" v="1235"/>
        <pc:sldMkLst>
          <pc:docMk/>
          <pc:sldMk cId="915721677" sldId="261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314" v="1236"/>
        <pc:sldMkLst>
          <pc:docMk/>
          <pc:sldMk cId="200629123" sldId="262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345" v="1237"/>
        <pc:sldMkLst>
          <pc:docMk/>
          <pc:sldMk cId="1012524049" sldId="263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386" v="1238"/>
        <pc:sldMkLst>
          <pc:docMk/>
          <pc:sldMk cId="2294369497" sldId="264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424" v="1239"/>
        <pc:sldMkLst>
          <pc:docMk/>
          <pc:sldMk cId="666397436" sldId="265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439" v="1240"/>
        <pc:sldMkLst>
          <pc:docMk/>
          <pc:sldMk cId="194416959" sldId="266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494" v="1241"/>
        <pc:sldMkLst>
          <pc:docMk/>
          <pc:sldMk cId="2299878658" sldId="267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517" v="1242"/>
        <pc:sldMkLst>
          <pc:docMk/>
          <pc:sldMk cId="3403619726" sldId="268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547" v="1243"/>
        <pc:sldMkLst>
          <pc:docMk/>
          <pc:sldMk cId="226554657" sldId="269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592" v="1244"/>
        <pc:sldMkLst>
          <pc:docMk/>
          <pc:sldMk cId="97674931" sldId="270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628" v="1245"/>
        <pc:sldMkLst>
          <pc:docMk/>
          <pc:sldMk cId="2169199899" sldId="271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675" v="1246"/>
        <pc:sldMkLst>
          <pc:docMk/>
          <pc:sldMk cId="1299800712" sldId="272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686" v="1247"/>
        <pc:sldMkLst>
          <pc:docMk/>
          <pc:sldMk cId="1399423618" sldId="273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722" v="1248"/>
        <pc:sldMkLst>
          <pc:docMk/>
          <pc:sldMk cId="1799515619" sldId="274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741" v="1249"/>
        <pc:sldMkLst>
          <pc:docMk/>
          <pc:sldMk cId="3672908566" sldId="275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772" v="1250"/>
        <pc:sldMkLst>
          <pc:docMk/>
          <pc:sldMk cId="853426021" sldId="276"/>
        </pc:sldMkLst>
      </pc:sldChg>
      <pc:sldChg chg="add">
        <pc:chgData name="Emrouznejad, Ali Prof (Surrey Business Schl)" userId="f56229eb-1b00-4184-b44f-f38d0cd86338" providerId="ADAL" clId="{A5CDE025-A194-42FD-A2AA-126BFD5C5927}" dt="2023-08-24T15:53:28.058" v="1251"/>
        <pc:sldMkLst>
          <pc:docMk/>
          <pc:sldMk cId="3139046667" sldId="277"/>
        </pc:sldMkLst>
      </pc:sldChg>
      <pc:sldMasterChg chg="addSp delSp modSp mod setBg addSldLayout delSldLayout modSldLayout sldLayoutOrd">
        <pc:chgData name="Emrouznejad, Ali Prof (Surrey Business Schl)" userId="f56229eb-1b00-4184-b44f-f38d0cd86338" providerId="ADAL" clId="{A5CDE025-A194-42FD-A2AA-126BFD5C5927}" dt="2023-08-24T15:40:56.604" v="1116" actId="2890"/>
        <pc:sldMasterMkLst>
          <pc:docMk/>
          <pc:sldMasterMk cId="1369958809" sldId="2147483648"/>
        </pc:sldMasterMkLst>
        <pc:spChg chg="add mod">
          <ac:chgData name="Emrouznejad, Ali Prof (Surrey Business Schl)" userId="f56229eb-1b00-4184-b44f-f38d0cd86338" providerId="ADAL" clId="{A5CDE025-A194-42FD-A2AA-126BFD5C5927}" dt="2023-08-24T15:27:33.823" v="952" actId="207"/>
          <ac:spMkLst>
            <pc:docMk/>
            <pc:sldMasterMk cId="1369958809" sldId="2147483648"/>
            <ac:spMk id="15" creationId="{88F32F77-EF88-2031-7190-F309B6292436}"/>
          </ac:spMkLst>
        </pc:spChg>
        <pc:spChg chg="add del mod">
          <ac:chgData name="Emrouznejad, Ali Prof (Surrey Business Schl)" userId="f56229eb-1b00-4184-b44f-f38d0cd86338" providerId="ADAL" clId="{A5CDE025-A194-42FD-A2AA-126BFD5C5927}" dt="2023-08-24T15:35:29.889" v="1035" actId="478"/>
          <ac:spMkLst>
            <pc:docMk/>
            <pc:sldMasterMk cId="1369958809" sldId="2147483648"/>
            <ac:spMk id="24" creationId="{D1A0304D-6417-6798-215C-668E85142D32}"/>
          </ac:spMkLst>
        </pc:spChg>
        <pc:spChg chg="add del mod">
          <ac:chgData name="Emrouznejad, Ali Prof (Surrey Business Schl)" userId="f56229eb-1b00-4184-b44f-f38d0cd86338" providerId="ADAL" clId="{A5CDE025-A194-42FD-A2AA-126BFD5C5927}" dt="2023-08-24T15:35:32.809" v="1036" actId="478"/>
          <ac:spMkLst>
            <pc:docMk/>
            <pc:sldMasterMk cId="1369958809" sldId="2147483648"/>
            <ac:spMk id="25" creationId="{78044095-0E2A-2FAF-9D53-A90ECAB90C38}"/>
          </ac:spMkLst>
        </pc:spChg>
        <pc:picChg chg="add del mod">
          <ac:chgData name="Emrouznejad, Ali Prof (Surrey Business Schl)" userId="f56229eb-1b00-4184-b44f-f38d0cd86338" providerId="ADAL" clId="{A5CDE025-A194-42FD-A2AA-126BFD5C5927}" dt="2023-08-24T15:06:59.348" v="465" actId="478"/>
          <ac:picMkLst>
            <pc:docMk/>
            <pc:sldMasterMk cId="1369958809" sldId="2147483648"/>
            <ac:picMk id="8" creationId="{6D0F8314-D587-6FC2-2A47-F5AA73FF5152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26:55.517" v="946" actId="1076"/>
          <ac:picMkLst>
            <pc:docMk/>
            <pc:sldMasterMk cId="1369958809" sldId="2147483648"/>
            <ac:picMk id="10" creationId="{4F854081-EF06-3EE6-85C8-37B0B3EF1ADE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06:36.851" v="462" actId="571"/>
          <ac:picMkLst>
            <pc:docMk/>
            <pc:sldMasterMk cId="1369958809" sldId="2147483648"/>
            <ac:picMk id="11" creationId="{DBD49567-8B11-9294-2C1A-23BCD1459E5C}"/>
          </ac:picMkLst>
        </pc:picChg>
        <pc:picChg chg="add del mod">
          <ac:chgData name="Emrouznejad, Ali Prof (Surrey Business Schl)" userId="f56229eb-1b00-4184-b44f-f38d0cd86338" providerId="ADAL" clId="{A5CDE025-A194-42FD-A2AA-126BFD5C5927}" dt="2023-08-24T15:06:35.312" v="458"/>
          <ac:picMkLst>
            <pc:docMk/>
            <pc:sldMasterMk cId="1369958809" sldId="2147483648"/>
            <ac:picMk id="12" creationId="{4EB7248D-0730-760D-B0E9-05C8ED3D8E7B}"/>
          </ac:picMkLst>
        </pc:picChg>
        <pc:picChg chg="add del mod">
          <ac:chgData name="Emrouznejad, Ali Prof (Surrey Business Schl)" userId="f56229eb-1b00-4184-b44f-f38d0cd86338" providerId="ADAL" clId="{A5CDE025-A194-42FD-A2AA-126BFD5C5927}" dt="2023-08-24T15:06:35.312" v="458"/>
          <ac:picMkLst>
            <pc:docMk/>
            <pc:sldMasterMk cId="1369958809" sldId="2147483648"/>
            <ac:picMk id="13" creationId="{2921B275-044A-E54B-AB6F-E5B02AE0D9C4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06:33.079" v="450" actId="571"/>
          <ac:picMkLst>
            <pc:docMk/>
            <pc:sldMasterMk cId="1369958809" sldId="2147483648"/>
            <ac:picMk id="14" creationId="{911A4258-96A8-46B0-8500-B629474E9D6B}"/>
          </ac:picMkLst>
        </pc:picChg>
        <pc:picChg chg="add del mod">
          <ac:chgData name="Emrouznejad, Ali Prof (Surrey Business Schl)" userId="f56229eb-1b00-4184-b44f-f38d0cd86338" providerId="ADAL" clId="{A5CDE025-A194-42FD-A2AA-126BFD5C5927}" dt="2023-08-24T15:08:52.212" v="476" actId="478"/>
          <ac:picMkLst>
            <pc:docMk/>
            <pc:sldMasterMk cId="1369958809" sldId="2147483648"/>
            <ac:picMk id="17" creationId="{BB7C3980-9641-8FC1-746B-6FFF01F30D11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28:11.111" v="954" actId="1076"/>
          <ac:picMkLst>
            <pc:docMk/>
            <pc:sldMasterMk cId="1369958809" sldId="2147483648"/>
            <ac:picMk id="19" creationId="{0E303E20-A632-819C-9581-D022EEC55239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20:11.557" v="654" actId="1076"/>
          <ac:picMkLst>
            <pc:docMk/>
            <pc:sldMasterMk cId="1369958809" sldId="2147483648"/>
            <ac:picMk id="21" creationId="{1C1EE353-D429-2F07-60D4-138853C475AF}"/>
          </ac:picMkLst>
        </pc:picChg>
        <pc:cxnChg chg="add mod">
          <ac:chgData name="Emrouznejad, Ali Prof (Surrey Business Schl)" userId="f56229eb-1b00-4184-b44f-f38d0cd86338" providerId="ADAL" clId="{A5CDE025-A194-42FD-A2AA-126BFD5C5927}" dt="2023-08-24T15:19:57.755" v="653" actId="692"/>
          <ac:cxnSpMkLst>
            <pc:docMk/>
            <pc:sldMasterMk cId="1369958809" sldId="2147483648"/>
            <ac:cxnSpMk id="23" creationId="{DAC62F5A-6F3E-8EAD-5732-9C22425DBD4A}"/>
          </ac:cxnSpMkLst>
        </pc:cxnChg>
        <pc:sldLayoutChg chg="addSp delSp modSp mod setBg">
          <pc:chgData name="Emrouznejad, Ali Prof (Surrey Business Schl)" userId="f56229eb-1b00-4184-b44f-f38d0cd86338" providerId="ADAL" clId="{A5CDE025-A194-42FD-A2AA-126BFD5C5927}" dt="2023-08-24T15:40:38.693" v="1114" actId="14100"/>
          <pc:sldLayoutMkLst>
            <pc:docMk/>
            <pc:sldMasterMk cId="1369958809" sldId="2147483648"/>
            <pc:sldLayoutMk cId="3282327683" sldId="2147483649"/>
          </pc:sldLayoutMkLst>
          <pc:spChg chg="del mod">
            <ac:chgData name="Emrouznejad, Ali Prof (Surrey Business Schl)" userId="f56229eb-1b00-4184-b44f-f38d0cd86338" providerId="ADAL" clId="{A5CDE025-A194-42FD-A2AA-126BFD5C5927}" dt="2023-08-24T15:36:18.034" v="1041" actId="478"/>
            <ac:spMkLst>
              <pc:docMk/>
              <pc:sldMasterMk cId="1369958809" sldId="2147483648"/>
              <pc:sldLayoutMk cId="3282327683" sldId="2147483649"/>
              <ac:spMk id="2" creationId="{80D684DB-1961-2AFD-B57B-F663DEF55E80}"/>
            </ac:spMkLst>
          </pc:spChg>
          <pc:spChg chg="del mod">
            <ac:chgData name="Emrouznejad, Ali Prof (Surrey Business Schl)" userId="f56229eb-1b00-4184-b44f-f38d0cd86338" providerId="ADAL" clId="{A5CDE025-A194-42FD-A2AA-126BFD5C5927}" dt="2023-08-24T15:36:18.034" v="1041" actId="478"/>
            <ac:spMkLst>
              <pc:docMk/>
              <pc:sldMasterMk cId="1369958809" sldId="2147483648"/>
              <pc:sldLayoutMk cId="3282327683" sldId="2147483649"/>
              <ac:spMk id="3" creationId="{27AB8B9F-E553-7C2C-229D-F6B2FFA46FA0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21:16.009" v="694" actId="478"/>
            <ac:spMkLst>
              <pc:docMk/>
              <pc:sldMasterMk cId="1369958809" sldId="2147483648"/>
              <pc:sldLayoutMk cId="3282327683" sldId="2147483649"/>
              <ac:spMk id="4" creationId="{8B014029-6F32-C3BB-7376-6CD2F2473150}"/>
            </ac:spMkLst>
          </pc:spChg>
          <pc:spChg chg="add mod">
            <ac:chgData name="Emrouznejad, Ali Prof (Surrey Business Schl)" userId="f56229eb-1b00-4184-b44f-f38d0cd86338" providerId="ADAL" clId="{A5CDE025-A194-42FD-A2AA-126BFD5C5927}" dt="2023-08-24T15:40:38.693" v="1114" actId="14100"/>
            <ac:spMkLst>
              <pc:docMk/>
              <pc:sldMasterMk cId="1369958809" sldId="2147483648"/>
              <pc:sldLayoutMk cId="3282327683" sldId="2147483649"/>
              <ac:spMk id="4" creationId="{ADEDA6A9-0A25-9FD9-B682-0305360EEF52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21:16.009" v="694" actId="478"/>
            <ac:spMkLst>
              <pc:docMk/>
              <pc:sldMasterMk cId="1369958809" sldId="2147483648"/>
              <pc:sldLayoutMk cId="3282327683" sldId="2147483649"/>
              <ac:spMk id="5" creationId="{408FB4E1-3D00-072C-412E-F7C225EB419E}"/>
            </ac:spMkLst>
          </pc:spChg>
          <pc:spChg chg="add mod ord">
            <ac:chgData name="Emrouznejad, Ali Prof (Surrey Business Schl)" userId="f56229eb-1b00-4184-b44f-f38d0cd86338" providerId="ADAL" clId="{A5CDE025-A194-42FD-A2AA-126BFD5C5927}" dt="2023-08-24T15:40:36.503" v="1113" actId="14100"/>
            <ac:spMkLst>
              <pc:docMk/>
              <pc:sldMasterMk cId="1369958809" sldId="2147483648"/>
              <pc:sldLayoutMk cId="3282327683" sldId="2147483649"/>
              <ac:spMk id="5" creationId="{4317F110-86AF-0357-F392-119FE03DB8C4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21:16.009" v="694" actId="478"/>
            <ac:spMkLst>
              <pc:docMk/>
              <pc:sldMasterMk cId="1369958809" sldId="2147483648"/>
              <pc:sldLayoutMk cId="3282327683" sldId="2147483649"/>
              <ac:spMk id="6" creationId="{4231FB81-A561-9A5C-9E1D-514FB7E6F615}"/>
            </ac:spMkLst>
          </pc:spChg>
          <pc:spChg chg="add del mod">
            <ac:chgData name="Emrouznejad, Ali Prof (Surrey Business Schl)" userId="f56229eb-1b00-4184-b44f-f38d0cd86338" providerId="ADAL" clId="{A5CDE025-A194-42FD-A2AA-126BFD5C5927}" dt="2023-08-24T15:35:44.908" v="1038" actId="478"/>
            <ac:spMkLst>
              <pc:docMk/>
              <pc:sldMasterMk cId="1369958809" sldId="2147483648"/>
              <pc:sldLayoutMk cId="3282327683" sldId="2147483649"/>
              <ac:spMk id="7" creationId="{EB7207A4-4FBA-A59B-37C9-D0D3B497DF68}"/>
            </ac:spMkLst>
          </pc:spChg>
          <pc:spChg chg="add mod">
            <ac:chgData name="Emrouznejad, Ali Prof (Surrey Business Schl)" userId="f56229eb-1b00-4184-b44f-f38d0cd86338" providerId="ADAL" clId="{A5CDE025-A194-42FD-A2AA-126BFD5C5927}" dt="2023-08-24T15:29:08.915" v="965" actId="14100"/>
            <ac:spMkLst>
              <pc:docMk/>
              <pc:sldMasterMk cId="1369958809" sldId="2147483648"/>
              <pc:sldLayoutMk cId="3282327683" sldId="2147483649"/>
              <ac:spMk id="8" creationId="{C6FCFD60-C128-D15C-BA01-A56F83FDA952}"/>
            </ac:spMkLst>
          </pc:spChg>
          <pc:picChg chg="add mod">
            <ac:chgData name="Emrouznejad, Ali Prof (Surrey Business Schl)" userId="f56229eb-1b00-4184-b44f-f38d0cd86338" providerId="ADAL" clId="{A5CDE025-A194-42FD-A2AA-126BFD5C5927}" dt="2023-08-24T15:28:51.087" v="962" actId="1076"/>
            <ac:picMkLst>
              <pc:docMk/>
              <pc:sldMasterMk cId="1369958809" sldId="2147483648"/>
              <pc:sldLayoutMk cId="3282327683" sldId="2147483649"/>
              <ac:picMk id="9" creationId="{4E3ABBF6-6F64-4C77-7157-2E912A02921A}"/>
            </ac:picMkLst>
          </pc:picChg>
          <pc:picChg chg="add del mod">
            <ac:chgData name="Emrouznejad, Ali Prof (Surrey Business Schl)" userId="f56229eb-1b00-4184-b44f-f38d0cd86338" providerId="ADAL" clId="{A5CDE025-A194-42FD-A2AA-126BFD5C5927}" dt="2023-08-24T15:23:12.229" v="750" actId="478"/>
            <ac:picMkLst>
              <pc:docMk/>
              <pc:sldMasterMk cId="1369958809" sldId="2147483648"/>
              <pc:sldLayoutMk cId="3282327683" sldId="2147483649"/>
              <ac:picMk id="10" creationId="{2518BB62-29EF-3C35-097F-08F588EABAB1}"/>
            </ac:picMkLst>
          </pc:picChg>
          <pc:picChg chg="add mod ord">
            <ac:chgData name="Emrouznejad, Ali Prof (Surrey Business Schl)" userId="f56229eb-1b00-4184-b44f-f38d0cd86338" providerId="ADAL" clId="{A5CDE025-A194-42FD-A2AA-126BFD5C5927}" dt="2023-08-24T15:40:15.710" v="1107" actId="14100"/>
            <ac:picMkLst>
              <pc:docMk/>
              <pc:sldMasterMk cId="1369958809" sldId="2147483648"/>
              <pc:sldLayoutMk cId="3282327683" sldId="2147483649"/>
              <ac:picMk id="12" creationId="{189B45A0-9226-59B9-0A95-F58C7CE79A27}"/>
            </ac:picMkLst>
          </pc:picChg>
          <pc:cxnChg chg="add del mod">
            <ac:chgData name="Emrouznejad, Ali Prof (Surrey Business Schl)" userId="f56229eb-1b00-4184-b44f-f38d0cd86338" providerId="ADAL" clId="{A5CDE025-A194-42FD-A2AA-126BFD5C5927}" dt="2023-08-24T15:35:41.544" v="1037" actId="478"/>
            <ac:cxnSpMkLst>
              <pc:docMk/>
              <pc:sldMasterMk cId="1369958809" sldId="2147483648"/>
              <pc:sldLayoutMk cId="3282327683" sldId="2147483649"/>
              <ac:cxnSpMk id="11" creationId="{B1D799C2-6948-A0EC-91F2-B2D011A5695A}"/>
            </ac:cxnSpMkLst>
          </pc:cxnChg>
        </pc:sldLayoutChg>
        <pc:sldLayoutChg chg="addSp delSp modSp mod">
          <pc:chgData name="Emrouznejad, Ali Prof (Surrey Business Schl)" userId="f56229eb-1b00-4184-b44f-f38d0cd86338" providerId="ADAL" clId="{A5CDE025-A194-42FD-A2AA-126BFD5C5927}" dt="2023-08-24T15:39:20.033" v="1100" actId="14100"/>
          <pc:sldLayoutMkLst>
            <pc:docMk/>
            <pc:sldMasterMk cId="1369958809" sldId="2147483648"/>
            <pc:sldLayoutMk cId="3323945947" sldId="2147483650"/>
          </pc:sldLayoutMkLst>
          <pc:spChg chg="del">
            <ac:chgData name="Emrouznejad, Ali Prof (Surrey Business Schl)" userId="f56229eb-1b00-4184-b44f-f38d0cd86338" providerId="ADAL" clId="{A5CDE025-A194-42FD-A2AA-126BFD5C5927}" dt="2023-08-24T15:38:30.523" v="1086" actId="478"/>
            <ac:spMkLst>
              <pc:docMk/>
              <pc:sldMasterMk cId="1369958809" sldId="2147483648"/>
              <pc:sldLayoutMk cId="3323945947" sldId="2147483650"/>
              <ac:spMk id="2" creationId="{C0FEA65C-ED70-2597-AE8A-E22A5BCABCB8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38:32.088" v="1087" actId="478"/>
            <ac:spMkLst>
              <pc:docMk/>
              <pc:sldMasterMk cId="1369958809" sldId="2147483648"/>
              <pc:sldLayoutMk cId="3323945947" sldId="2147483650"/>
              <ac:spMk id="3" creationId="{C19AEDBC-CA81-2E99-53C8-5868E39FD096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38:33.451" v="1088" actId="478"/>
            <ac:spMkLst>
              <pc:docMk/>
              <pc:sldMasterMk cId="1369958809" sldId="2147483648"/>
              <pc:sldLayoutMk cId="3323945947" sldId="2147483650"/>
              <ac:spMk id="4" creationId="{CC026D7D-7F35-74E0-65FE-F6E18FF7BBFB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38:33.451" v="1088" actId="478"/>
            <ac:spMkLst>
              <pc:docMk/>
              <pc:sldMasterMk cId="1369958809" sldId="2147483648"/>
              <pc:sldLayoutMk cId="3323945947" sldId="2147483650"/>
              <ac:spMk id="5" creationId="{55783656-5987-621F-5C36-F62BFC772534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38:33.451" v="1088" actId="478"/>
            <ac:spMkLst>
              <pc:docMk/>
              <pc:sldMasterMk cId="1369958809" sldId="2147483648"/>
              <pc:sldLayoutMk cId="3323945947" sldId="2147483650"/>
              <ac:spMk id="6" creationId="{9F75F636-B07F-0135-DDF6-87C78C1C0B1E}"/>
            </ac:spMkLst>
          </pc:spChg>
          <pc:spChg chg="add mod">
            <ac:chgData name="Emrouznejad, Ali Prof (Surrey Business Schl)" userId="f56229eb-1b00-4184-b44f-f38d0cd86338" providerId="ADAL" clId="{A5CDE025-A194-42FD-A2AA-126BFD5C5927}" dt="2023-08-24T15:39:03.622" v="1095" actId="14100"/>
            <ac:spMkLst>
              <pc:docMk/>
              <pc:sldMasterMk cId="1369958809" sldId="2147483648"/>
              <pc:sldLayoutMk cId="3323945947" sldId="2147483650"/>
              <ac:spMk id="7" creationId="{AA3D9B5B-8666-DA40-FD84-259026A1998A}"/>
            </ac:spMkLst>
          </pc:spChg>
          <pc:spChg chg="add mod">
            <ac:chgData name="Emrouznejad, Ali Prof (Surrey Business Schl)" userId="f56229eb-1b00-4184-b44f-f38d0cd86338" providerId="ADAL" clId="{A5CDE025-A194-42FD-A2AA-126BFD5C5927}" dt="2023-08-24T15:39:20.033" v="1100" actId="14100"/>
            <ac:spMkLst>
              <pc:docMk/>
              <pc:sldMasterMk cId="1369958809" sldId="2147483648"/>
              <pc:sldLayoutMk cId="3323945947" sldId="2147483650"/>
              <ac:spMk id="8" creationId="{0C2BA3A2-83FD-9447-E244-EDDF78FC2526}"/>
            </ac:spMkLst>
          </pc:spChg>
        </pc:sldLayoutChg>
        <pc:sldLayoutChg chg="del">
          <pc:chgData name="Emrouznejad, Ali Prof (Surrey Business Schl)" userId="f56229eb-1b00-4184-b44f-f38d0cd86338" providerId="ADAL" clId="{A5CDE025-A194-42FD-A2AA-126BFD5C5927}" dt="2023-08-24T15:37:54.985" v="1085" actId="2696"/>
          <pc:sldLayoutMkLst>
            <pc:docMk/>
            <pc:sldMasterMk cId="1369958809" sldId="2147483648"/>
            <pc:sldLayoutMk cId="1303107545" sldId="2147483651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44.184" v="1083" actId="2696"/>
          <pc:sldLayoutMkLst>
            <pc:docMk/>
            <pc:sldMasterMk cId="1369958809" sldId="2147483648"/>
            <pc:sldLayoutMk cId="4230355498" sldId="2147483652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41.970" v="1082" actId="2696"/>
          <pc:sldLayoutMkLst>
            <pc:docMk/>
            <pc:sldMasterMk cId="1369958809" sldId="2147483648"/>
            <pc:sldLayoutMk cId="1105266859" sldId="2147483653"/>
          </pc:sldLayoutMkLst>
        </pc:sldLayoutChg>
        <pc:sldLayoutChg chg="delSp modSp mod ord">
          <pc:chgData name="Emrouznejad, Ali Prof (Surrey Business Schl)" userId="f56229eb-1b00-4184-b44f-f38d0cd86338" providerId="ADAL" clId="{A5CDE025-A194-42FD-A2AA-126BFD5C5927}" dt="2023-08-24T15:35:19.014" v="1034" actId="478"/>
          <pc:sldLayoutMkLst>
            <pc:docMk/>
            <pc:sldMasterMk cId="1369958809" sldId="2147483648"/>
            <pc:sldLayoutMk cId="1857679921" sldId="2147483654"/>
          </pc:sldLayoutMkLst>
          <pc:spChg chg="del mod">
            <ac:chgData name="Emrouznejad, Ali Prof (Surrey Business Schl)" userId="f56229eb-1b00-4184-b44f-f38d0cd86338" providerId="ADAL" clId="{A5CDE025-A194-42FD-A2AA-126BFD5C5927}" dt="2023-08-24T15:35:19.014" v="1034" actId="478"/>
            <ac:spMkLst>
              <pc:docMk/>
              <pc:sldMasterMk cId="1369958809" sldId="2147483648"/>
              <pc:sldLayoutMk cId="1857679921" sldId="2147483654"/>
              <ac:spMk id="2" creationId="{19B6C8BA-67CB-5086-E4ED-9441A81EB8EF}"/>
            </ac:spMkLst>
          </pc:spChg>
        </pc:sldLayoutChg>
        <pc:sldLayoutChg chg="add mod modTransition">
          <pc:chgData name="Emrouznejad, Ali Prof (Surrey Business Schl)" userId="f56229eb-1b00-4184-b44f-f38d0cd86338" providerId="ADAL" clId="{A5CDE025-A194-42FD-A2AA-126BFD5C5927}" dt="2023-08-24T15:40:52.427" v="1115" actId="2890"/>
          <pc:sldLayoutMkLst>
            <pc:docMk/>
            <pc:sldMasterMk cId="1369958809" sldId="2147483648"/>
            <pc:sldLayoutMk cId="2063134308" sldId="2147483655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29.451" v="1077" actId="2696"/>
          <pc:sldLayoutMkLst>
            <pc:docMk/>
            <pc:sldMasterMk cId="1369958809" sldId="2147483648"/>
            <pc:sldLayoutMk cId="4243752065" sldId="2147483655"/>
          </pc:sldLayoutMkLst>
        </pc:sldLayoutChg>
        <pc:sldLayoutChg chg="add mod modTransition">
          <pc:chgData name="Emrouznejad, Ali Prof (Surrey Business Schl)" userId="f56229eb-1b00-4184-b44f-f38d0cd86338" providerId="ADAL" clId="{A5CDE025-A194-42FD-A2AA-126BFD5C5927}" dt="2023-08-24T15:40:56.604" v="1116" actId="2890"/>
          <pc:sldLayoutMkLst>
            <pc:docMk/>
            <pc:sldMasterMk cId="1369958809" sldId="2147483648"/>
            <pc:sldLayoutMk cId="154404817" sldId="2147483656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21.288" v="1073" actId="2696"/>
          <pc:sldLayoutMkLst>
            <pc:docMk/>
            <pc:sldMasterMk cId="1369958809" sldId="2147483648"/>
            <pc:sldLayoutMk cId="1015932791" sldId="2147483656"/>
          </pc:sldLayoutMkLst>
        </pc:sldLayoutChg>
        <pc:sldLayoutChg chg="add del mod modTransition">
          <pc:chgData name="Emrouznejad, Ali Prof (Surrey Business Schl)" userId="f56229eb-1b00-4184-b44f-f38d0cd86338" providerId="ADAL" clId="{A5CDE025-A194-42FD-A2AA-126BFD5C5927}" dt="2023-08-24T15:37:27.570" v="1076" actId="2696"/>
          <pc:sldLayoutMkLst>
            <pc:docMk/>
            <pc:sldMasterMk cId="1369958809" sldId="2147483648"/>
            <pc:sldLayoutMk cId="2355507990" sldId="2147483656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19.578" v="1072" actId="2696"/>
          <pc:sldLayoutMkLst>
            <pc:docMk/>
            <pc:sldMasterMk cId="1369958809" sldId="2147483648"/>
            <pc:sldLayoutMk cId="1727756396" sldId="2147483657"/>
          </pc:sldLayoutMkLst>
        </pc:sldLayoutChg>
        <pc:sldLayoutChg chg="add del mod modTransition">
          <pc:chgData name="Emrouznejad, Ali Prof (Surrey Business Schl)" userId="f56229eb-1b00-4184-b44f-f38d0cd86338" providerId="ADAL" clId="{A5CDE025-A194-42FD-A2AA-126BFD5C5927}" dt="2023-08-24T15:37:50.808" v="1084" actId="2696"/>
          <pc:sldLayoutMkLst>
            <pc:docMk/>
            <pc:sldMasterMk cId="1369958809" sldId="2147483648"/>
            <pc:sldLayoutMk cId="2974337300" sldId="2147483657"/>
          </pc:sldLayoutMkLst>
        </pc:sldLayoutChg>
        <pc:sldLayoutChg chg="new del mod">
          <pc:chgData name="Emrouznejad, Ali Prof (Surrey Business Schl)" userId="f56229eb-1b00-4184-b44f-f38d0cd86338" providerId="ADAL" clId="{A5CDE025-A194-42FD-A2AA-126BFD5C5927}" dt="2023-08-24T15:37:37.223" v="1081" actId="2696"/>
          <pc:sldLayoutMkLst>
            <pc:docMk/>
            <pc:sldMasterMk cId="1369958809" sldId="2147483648"/>
            <pc:sldLayoutMk cId="739884332" sldId="2147483658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15.532" v="1070" actId="2696"/>
          <pc:sldLayoutMkLst>
            <pc:docMk/>
            <pc:sldMasterMk cId="1369958809" sldId="2147483648"/>
            <pc:sldLayoutMk cId="2200877601" sldId="2147483658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17.984" v="1071" actId="2696"/>
          <pc:sldLayoutMkLst>
            <pc:docMk/>
            <pc:sldMasterMk cId="1369958809" sldId="2147483648"/>
            <pc:sldLayoutMk cId="707576785" sldId="2147483659"/>
          </pc:sldLayoutMkLst>
        </pc:sldLayoutChg>
        <pc:sldLayoutChg chg="add del mod modTransition">
          <pc:chgData name="Emrouznejad, Ali Prof (Surrey Business Schl)" userId="f56229eb-1b00-4184-b44f-f38d0cd86338" providerId="ADAL" clId="{A5CDE025-A194-42FD-A2AA-126BFD5C5927}" dt="2023-08-24T15:37:35.657" v="1080" actId="2696"/>
          <pc:sldLayoutMkLst>
            <pc:docMk/>
            <pc:sldMasterMk cId="1369958809" sldId="2147483648"/>
            <pc:sldLayoutMk cId="332082541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380EA-5068-4911-B509-41850CF63E43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7A9E8-9F97-46C1-A87F-75618ED6E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52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B45A0-9226-59B9-0A95-F58C7CE79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FCFD60-C128-D15C-BA01-A56F83FDA952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ICBAP2024: </a:t>
            </a:r>
            <a:r>
              <a:rPr lang="en-GB" sz="1800" b="1" i="0" u="none" strike="noStrike" cap="all" baseline="0" dirty="0">
                <a:solidFill>
                  <a:schemeClr val="bg1"/>
                </a:solidFill>
                <a:latin typeface="Gotham-Bold"/>
              </a:rPr>
              <a:t>International Conference on Business Analytics in Practice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EDA6A9-0A25-9FD9-B682-0305360EE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093" y="512935"/>
            <a:ext cx="12301293" cy="623715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7F110-86AF-0357-F392-119FE03D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093" y="1167342"/>
            <a:ext cx="12238087" cy="565693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3F90DB-8549-1541-CA89-85A93497838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27"/>
            <a:ext cx="422831" cy="425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4FE28A3-FF1E-3849-4B9C-9518E92FFD6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21446246">
            <a:off x="11445647" y="43495"/>
            <a:ext cx="716454" cy="47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2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B45A0-9226-59B9-0A95-F58C7CE79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FCFD60-C128-D15C-BA01-A56F83FDA952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ICBAP2024: </a:t>
            </a:r>
            <a:r>
              <a:rPr lang="en-GB" sz="1800" b="1" i="0" u="none" strike="noStrike" cap="all" baseline="0" dirty="0">
                <a:solidFill>
                  <a:schemeClr val="bg1"/>
                </a:solidFill>
                <a:latin typeface="Gotham-Bold"/>
              </a:rPr>
              <a:t>International Conference on Business Analytics in Practice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EDA6A9-0A25-9FD9-B682-0305360EE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093" y="512935"/>
            <a:ext cx="12301293" cy="623715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7F110-86AF-0357-F392-119FE03D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093" y="1167342"/>
            <a:ext cx="12238087" cy="565693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7C1ADC-ACC3-3E59-46D3-372D472BA0F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27"/>
            <a:ext cx="422831" cy="425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40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B45A0-9226-59B9-0A95-F58C7CE79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FCFD60-C128-D15C-BA01-A56F83FDA952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ICBAP2024: </a:t>
            </a:r>
            <a:r>
              <a:rPr lang="en-GB" sz="1800" b="1" i="0" u="none" strike="noStrike" cap="all" baseline="0" dirty="0">
                <a:solidFill>
                  <a:schemeClr val="bg1"/>
                </a:solidFill>
                <a:latin typeface="Gotham-Bold"/>
              </a:rPr>
              <a:t>International Conference on Business Analytics in Practice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EDA6A9-0A25-9FD9-B682-0305360EE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093" y="512935"/>
            <a:ext cx="12301293" cy="623715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7F110-86AF-0357-F392-119FE03D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093" y="1167342"/>
            <a:ext cx="12238087" cy="5656937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BEE109-8659-821B-CC08-A47EA28E58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27"/>
            <a:ext cx="422831" cy="425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313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A3D9B5B-8666-DA40-FD84-259026A199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44450" y="1797051"/>
            <a:ext cx="12236450" cy="628650"/>
          </a:xfr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2BA3A2-83FD-9447-E244-EDDF78FC2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4450" y="2439385"/>
            <a:ext cx="12236450" cy="43678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394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EAC3FB-6CC9-877F-7C7C-B748C6D50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96ED0-0305-4777-8328-C7208EB1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08844-8BCE-0813-4711-2C20D5D6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Graphic 3">
            <a:extLst>
              <a:ext uri="{FF2B5EF4-FFF2-40B4-BE49-F238E27FC236}">
                <a16:creationId xmlns:a16="http://schemas.microsoft.com/office/drawing/2014/main" id="{DA00961A-BD95-7822-7F93-AA9A1ED42E97}"/>
              </a:ext>
            </a:extLst>
          </p:cNvPr>
          <p:cNvSpPr/>
          <p:nvPr userDrawn="1"/>
        </p:nvSpPr>
        <p:spPr>
          <a:xfrm>
            <a:off x="0" y="4731063"/>
            <a:ext cx="12146397" cy="1625287"/>
          </a:xfrm>
          <a:custGeom>
            <a:avLst/>
            <a:gdLst/>
            <a:ahLst/>
            <a:cxnLst/>
            <a:rect l="l" t="t" r="r" b="b"/>
            <a:pathLst>
              <a:path w="5328920" h="1302385">
                <a:moveTo>
                  <a:pt x="2360821" y="11739"/>
                </a:moveTo>
                <a:lnTo>
                  <a:pt x="1802321" y="103779"/>
                </a:lnTo>
                <a:lnTo>
                  <a:pt x="1838887" y="84881"/>
                </a:lnTo>
                <a:lnTo>
                  <a:pt x="2322887" y="5119"/>
                </a:lnTo>
                <a:lnTo>
                  <a:pt x="2360821" y="11739"/>
                </a:lnTo>
                <a:close/>
              </a:path>
              <a:path w="5328920" h="1302385">
                <a:moveTo>
                  <a:pt x="2469436" y="6710"/>
                </a:moveTo>
                <a:lnTo>
                  <a:pt x="1687328" y="135601"/>
                </a:lnTo>
                <a:lnTo>
                  <a:pt x="1724503" y="116603"/>
                </a:lnTo>
                <a:lnTo>
                  <a:pt x="2432055" y="0"/>
                </a:lnTo>
                <a:lnTo>
                  <a:pt x="2469436" y="6710"/>
                </a:lnTo>
                <a:close/>
              </a:path>
              <a:path w="5328920" h="1302385">
                <a:moveTo>
                  <a:pt x="2541614" y="7687"/>
                </a:moveTo>
                <a:lnTo>
                  <a:pt x="1610322" y="161162"/>
                </a:lnTo>
                <a:lnTo>
                  <a:pt x="1647908" y="142097"/>
                </a:lnTo>
                <a:lnTo>
                  <a:pt x="2504595" y="916"/>
                </a:lnTo>
                <a:lnTo>
                  <a:pt x="2541614" y="7687"/>
                </a:lnTo>
                <a:close/>
              </a:path>
              <a:path w="5328920" h="1302385">
                <a:moveTo>
                  <a:pt x="2789645" y="18297"/>
                </a:moveTo>
                <a:lnTo>
                  <a:pt x="2115448" y="129404"/>
                </a:lnTo>
                <a:lnTo>
                  <a:pt x="2076001" y="123033"/>
                </a:lnTo>
                <a:lnTo>
                  <a:pt x="1455852" y="225233"/>
                </a:lnTo>
                <a:lnTo>
                  <a:pt x="1570488" y="167727"/>
                </a:lnTo>
                <a:lnTo>
                  <a:pt x="2576412" y="1952"/>
                </a:lnTo>
                <a:lnTo>
                  <a:pt x="2613071" y="8782"/>
                </a:lnTo>
                <a:lnTo>
                  <a:pt x="2647513" y="3106"/>
                </a:lnTo>
                <a:lnTo>
                  <a:pt x="2683818" y="9994"/>
                </a:lnTo>
                <a:lnTo>
                  <a:pt x="2717908" y="4377"/>
                </a:lnTo>
                <a:lnTo>
                  <a:pt x="2789645" y="18297"/>
                </a:lnTo>
                <a:close/>
              </a:path>
              <a:path w="5328920" h="1302385">
                <a:moveTo>
                  <a:pt x="463651" y="849932"/>
                </a:moveTo>
                <a:lnTo>
                  <a:pt x="488039" y="822351"/>
                </a:lnTo>
                <a:lnTo>
                  <a:pt x="735122" y="627177"/>
                </a:lnTo>
                <a:lnTo>
                  <a:pt x="777525" y="607317"/>
                </a:lnTo>
                <a:lnTo>
                  <a:pt x="857561" y="542642"/>
                </a:lnTo>
                <a:lnTo>
                  <a:pt x="899276" y="522896"/>
                </a:lnTo>
                <a:lnTo>
                  <a:pt x="938724" y="490653"/>
                </a:lnTo>
                <a:lnTo>
                  <a:pt x="979986" y="470982"/>
                </a:lnTo>
                <a:lnTo>
                  <a:pt x="1018983" y="438812"/>
                </a:lnTo>
                <a:lnTo>
                  <a:pt x="1100386" y="399655"/>
                </a:lnTo>
                <a:lnTo>
                  <a:pt x="1138714" y="367596"/>
                </a:lnTo>
                <a:lnTo>
                  <a:pt x="1415178" y="231936"/>
                </a:lnTo>
                <a:lnTo>
                  <a:pt x="1808688" y="167086"/>
                </a:lnTo>
                <a:lnTo>
                  <a:pt x="1771746" y="186045"/>
                </a:lnTo>
                <a:lnTo>
                  <a:pt x="1653588" y="205518"/>
                </a:lnTo>
                <a:lnTo>
                  <a:pt x="1615833" y="224611"/>
                </a:lnTo>
                <a:lnTo>
                  <a:pt x="1575832" y="231203"/>
                </a:lnTo>
                <a:lnTo>
                  <a:pt x="1537663" y="250364"/>
                </a:lnTo>
                <a:lnTo>
                  <a:pt x="1497246" y="257025"/>
                </a:lnTo>
                <a:lnTo>
                  <a:pt x="1458660" y="276255"/>
                </a:lnTo>
                <a:lnTo>
                  <a:pt x="1417823" y="282985"/>
                </a:lnTo>
                <a:lnTo>
                  <a:pt x="1300158" y="340990"/>
                </a:lnTo>
                <a:lnTo>
                  <a:pt x="1258468" y="347860"/>
                </a:lnTo>
                <a:lnTo>
                  <a:pt x="1097695" y="425841"/>
                </a:lnTo>
                <a:lnTo>
                  <a:pt x="1058993" y="457961"/>
                </a:lnTo>
                <a:lnTo>
                  <a:pt x="935433" y="516938"/>
                </a:lnTo>
                <a:lnTo>
                  <a:pt x="895838" y="549206"/>
                </a:lnTo>
                <a:lnTo>
                  <a:pt x="811889" y="588783"/>
                </a:lnTo>
                <a:lnTo>
                  <a:pt x="731106" y="653581"/>
                </a:lnTo>
                <a:lnTo>
                  <a:pt x="688330" y="673502"/>
                </a:lnTo>
                <a:lnTo>
                  <a:pt x="463651" y="849932"/>
                </a:lnTo>
                <a:close/>
              </a:path>
              <a:path w="5328920" h="1302385">
                <a:moveTo>
                  <a:pt x="2929021" y="33942"/>
                </a:moveTo>
                <a:lnTo>
                  <a:pt x="2449734" y="112928"/>
                </a:lnTo>
                <a:lnTo>
                  <a:pt x="2411974" y="106279"/>
                </a:lnTo>
                <a:lnTo>
                  <a:pt x="2376070" y="112196"/>
                </a:lnTo>
                <a:lnTo>
                  <a:pt x="2337942" y="105608"/>
                </a:lnTo>
                <a:lnTo>
                  <a:pt x="2265210" y="117594"/>
                </a:lnTo>
                <a:lnTo>
                  <a:pt x="2226524" y="111099"/>
                </a:lnTo>
                <a:lnTo>
                  <a:pt x="2823215" y="12765"/>
                </a:lnTo>
                <a:lnTo>
                  <a:pt x="2929021" y="33942"/>
                </a:lnTo>
                <a:close/>
              </a:path>
              <a:path w="5328920" h="1302385">
                <a:moveTo>
                  <a:pt x="5328724" y="1298873"/>
                </a:moveTo>
                <a:lnTo>
                  <a:pt x="5306304" y="1276825"/>
                </a:lnTo>
                <a:lnTo>
                  <a:pt x="5267460" y="1257484"/>
                </a:lnTo>
                <a:lnTo>
                  <a:pt x="5184867" y="1193867"/>
                </a:lnTo>
                <a:lnTo>
                  <a:pt x="5145192" y="1174663"/>
                </a:lnTo>
                <a:lnTo>
                  <a:pt x="5103195" y="1142970"/>
                </a:lnTo>
                <a:lnTo>
                  <a:pt x="5062954" y="1123859"/>
                </a:lnTo>
                <a:lnTo>
                  <a:pt x="4977529" y="1060709"/>
                </a:lnTo>
                <a:lnTo>
                  <a:pt x="4936420" y="1041741"/>
                </a:lnTo>
                <a:lnTo>
                  <a:pt x="4849239" y="978881"/>
                </a:lnTo>
                <a:lnTo>
                  <a:pt x="4807241" y="960059"/>
                </a:lnTo>
                <a:lnTo>
                  <a:pt x="4718261" y="897495"/>
                </a:lnTo>
                <a:lnTo>
                  <a:pt x="4675352" y="878824"/>
                </a:lnTo>
                <a:lnTo>
                  <a:pt x="4584530" y="816563"/>
                </a:lnTo>
                <a:lnTo>
                  <a:pt x="4540690" y="798046"/>
                </a:lnTo>
                <a:lnTo>
                  <a:pt x="4494494" y="767045"/>
                </a:lnTo>
                <a:lnTo>
                  <a:pt x="4450021" y="748631"/>
                </a:lnTo>
                <a:lnTo>
                  <a:pt x="4356032" y="686893"/>
                </a:lnTo>
                <a:lnTo>
                  <a:pt x="4310591" y="668639"/>
                </a:lnTo>
                <a:lnTo>
                  <a:pt x="4262783" y="637903"/>
                </a:lnTo>
                <a:lnTo>
                  <a:pt x="4216685" y="619758"/>
                </a:lnTo>
                <a:lnTo>
                  <a:pt x="4168215" y="589131"/>
                </a:lnTo>
                <a:lnTo>
                  <a:pt x="4121451" y="571096"/>
                </a:lnTo>
                <a:lnTo>
                  <a:pt x="4072309" y="540580"/>
                </a:lnTo>
                <a:lnTo>
                  <a:pt x="3977086" y="504788"/>
                </a:lnTo>
                <a:lnTo>
                  <a:pt x="3926920" y="474441"/>
                </a:lnTo>
                <a:lnTo>
                  <a:pt x="3829625" y="438990"/>
                </a:lnTo>
                <a:lnTo>
                  <a:pt x="3778412" y="408816"/>
                </a:lnTo>
                <a:lnTo>
                  <a:pt x="3578159" y="338847"/>
                </a:lnTo>
                <a:lnTo>
                  <a:pt x="3372095" y="269835"/>
                </a:lnTo>
                <a:lnTo>
                  <a:pt x="3160068" y="201807"/>
                </a:lnTo>
                <a:lnTo>
                  <a:pt x="2845183" y="137857"/>
                </a:lnTo>
                <a:lnTo>
                  <a:pt x="2811402" y="143425"/>
                </a:lnTo>
                <a:lnTo>
                  <a:pt x="2666398" y="115836"/>
                </a:lnTo>
                <a:lnTo>
                  <a:pt x="2631752" y="121545"/>
                </a:lnTo>
                <a:lnTo>
                  <a:pt x="2557850" y="107982"/>
                </a:lnTo>
                <a:lnTo>
                  <a:pt x="2522671" y="113779"/>
                </a:lnTo>
                <a:lnTo>
                  <a:pt x="2485273" y="107071"/>
                </a:lnTo>
                <a:lnTo>
                  <a:pt x="2961913" y="28521"/>
                </a:lnTo>
                <a:lnTo>
                  <a:pt x="3168041" y="71780"/>
                </a:lnTo>
                <a:lnTo>
                  <a:pt x="3222590" y="88533"/>
                </a:lnTo>
                <a:lnTo>
                  <a:pt x="3274693" y="92817"/>
                </a:lnTo>
                <a:lnTo>
                  <a:pt x="3487260" y="160757"/>
                </a:lnTo>
                <a:lnTo>
                  <a:pt x="3693545" y="229732"/>
                </a:lnTo>
                <a:lnTo>
                  <a:pt x="3893714" y="299715"/>
                </a:lnTo>
                <a:lnTo>
                  <a:pt x="3944860" y="329900"/>
                </a:lnTo>
                <a:lnTo>
                  <a:pt x="4041968" y="365382"/>
                </a:lnTo>
                <a:lnTo>
                  <a:pt x="4092014" y="395748"/>
                </a:lnTo>
                <a:lnTo>
                  <a:pt x="4186946" y="431589"/>
                </a:lnTo>
                <a:lnTo>
                  <a:pt x="4235916" y="462133"/>
                </a:lnTo>
                <a:lnTo>
                  <a:pt x="4282492" y="480200"/>
                </a:lnTo>
                <a:lnTo>
                  <a:pt x="4330758" y="510859"/>
                </a:lnTo>
                <a:lnTo>
                  <a:pt x="4376635" y="529042"/>
                </a:lnTo>
                <a:lnTo>
                  <a:pt x="4424207" y="559816"/>
                </a:lnTo>
                <a:lnTo>
                  <a:pt x="4469395" y="578111"/>
                </a:lnTo>
                <a:lnTo>
                  <a:pt x="4516283" y="608998"/>
                </a:lnTo>
                <a:lnTo>
                  <a:pt x="4560793" y="627406"/>
                </a:lnTo>
                <a:lnTo>
                  <a:pt x="4607008" y="658403"/>
                </a:lnTo>
                <a:lnTo>
                  <a:pt x="4650850" y="676921"/>
                </a:lnTo>
                <a:lnTo>
                  <a:pt x="4741626" y="739189"/>
                </a:lnTo>
                <a:lnTo>
                  <a:pt x="4784486" y="757868"/>
                </a:lnTo>
                <a:lnTo>
                  <a:pt x="4829063" y="789136"/>
                </a:lnTo>
                <a:lnTo>
                  <a:pt x="4871281" y="807921"/>
                </a:lnTo>
                <a:lnTo>
                  <a:pt x="4958847" y="870718"/>
                </a:lnTo>
                <a:lnTo>
                  <a:pt x="5000121" y="889659"/>
                </a:lnTo>
                <a:lnTo>
                  <a:pt x="5043126" y="921186"/>
                </a:lnTo>
                <a:lnTo>
                  <a:pt x="5083784" y="940228"/>
                </a:lnTo>
                <a:lnTo>
                  <a:pt x="5126179" y="971855"/>
                </a:lnTo>
                <a:lnTo>
                  <a:pt x="5166232" y="990997"/>
                </a:lnTo>
                <a:lnTo>
                  <a:pt x="5208025" y="1022724"/>
                </a:lnTo>
                <a:lnTo>
                  <a:pt x="5247483" y="1041964"/>
                </a:lnTo>
                <a:lnTo>
                  <a:pt x="5288687" y="1073787"/>
                </a:lnTo>
                <a:lnTo>
                  <a:pt x="5326972" y="1093220"/>
                </a:lnTo>
                <a:lnTo>
                  <a:pt x="5328724" y="1298873"/>
                </a:lnTo>
                <a:close/>
              </a:path>
              <a:path w="5328920" h="1302385">
                <a:moveTo>
                  <a:pt x="0" y="1301790"/>
                </a:moveTo>
                <a:lnTo>
                  <a:pt x="155" y="1263150"/>
                </a:lnTo>
                <a:lnTo>
                  <a:pt x="12463" y="1248250"/>
                </a:lnTo>
                <a:lnTo>
                  <a:pt x="54997" y="1202627"/>
                </a:lnTo>
                <a:lnTo>
                  <a:pt x="99323" y="1169580"/>
                </a:lnTo>
                <a:lnTo>
                  <a:pt x="183155" y="1078536"/>
                </a:lnTo>
                <a:lnTo>
                  <a:pt x="270088" y="1012725"/>
                </a:lnTo>
                <a:lnTo>
                  <a:pt x="311150" y="967344"/>
                </a:lnTo>
                <a:lnTo>
                  <a:pt x="463651" y="849932"/>
                </a:lnTo>
                <a:lnTo>
                  <a:pt x="448072" y="867552"/>
                </a:lnTo>
                <a:lnTo>
                  <a:pt x="363337" y="933001"/>
                </a:lnTo>
                <a:lnTo>
                  <a:pt x="322648" y="978320"/>
                </a:lnTo>
                <a:lnTo>
                  <a:pt x="279677" y="1011144"/>
                </a:lnTo>
                <a:lnTo>
                  <a:pt x="197082" y="1101984"/>
                </a:lnTo>
                <a:lnTo>
                  <a:pt x="153376" y="1134929"/>
                </a:lnTo>
                <a:lnTo>
                  <a:pt x="26892" y="1271615"/>
                </a:lnTo>
                <a:lnTo>
                  <a:pt x="0" y="1301790"/>
                </a:lnTo>
                <a:close/>
              </a:path>
            </a:pathLst>
          </a:custGeom>
          <a:solidFill>
            <a:srgbClr val="FCC133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Graphic 4">
            <a:extLst>
              <a:ext uri="{FF2B5EF4-FFF2-40B4-BE49-F238E27FC236}">
                <a16:creationId xmlns:a16="http://schemas.microsoft.com/office/drawing/2014/main" id="{781D405B-1F0F-EE9B-EF3E-39CB424E4EDB}"/>
              </a:ext>
            </a:extLst>
          </p:cNvPr>
          <p:cNvSpPr/>
          <p:nvPr userDrawn="1"/>
        </p:nvSpPr>
        <p:spPr>
          <a:xfrm>
            <a:off x="-635" y="4547356"/>
            <a:ext cx="12147845" cy="1883924"/>
          </a:xfrm>
          <a:custGeom>
            <a:avLst/>
            <a:gdLst/>
            <a:ahLst/>
            <a:cxnLst/>
            <a:rect l="l" t="t" r="r" b="b"/>
            <a:pathLst>
              <a:path w="5329555" h="1509395">
                <a:moveTo>
                  <a:pt x="2528565" y="11465"/>
                </a:moveTo>
                <a:lnTo>
                  <a:pt x="1982534" y="101450"/>
                </a:lnTo>
                <a:lnTo>
                  <a:pt x="2018270" y="82690"/>
                </a:lnTo>
                <a:lnTo>
                  <a:pt x="2491462" y="4708"/>
                </a:lnTo>
                <a:lnTo>
                  <a:pt x="2528565" y="11465"/>
                </a:lnTo>
                <a:close/>
              </a:path>
              <a:path w="5329555" h="1509395">
                <a:moveTo>
                  <a:pt x="2634689" y="6847"/>
                </a:moveTo>
                <a:lnTo>
                  <a:pt x="1870033" y="132861"/>
                </a:lnTo>
                <a:lnTo>
                  <a:pt x="1906378" y="114000"/>
                </a:lnTo>
                <a:lnTo>
                  <a:pt x="2598138" y="0"/>
                </a:lnTo>
                <a:lnTo>
                  <a:pt x="2634689" y="6847"/>
                </a:lnTo>
                <a:close/>
              </a:path>
              <a:path w="5329555" h="1509395">
                <a:moveTo>
                  <a:pt x="2705206" y="8097"/>
                </a:moveTo>
                <a:lnTo>
                  <a:pt x="1794686" y="158150"/>
                </a:lnTo>
                <a:lnTo>
                  <a:pt x="1831443" y="139221"/>
                </a:lnTo>
                <a:lnTo>
                  <a:pt x="2669018" y="1190"/>
                </a:lnTo>
                <a:lnTo>
                  <a:pt x="2705206" y="8097"/>
                </a:lnTo>
                <a:close/>
              </a:path>
              <a:path w="5329555" h="1509395">
                <a:moveTo>
                  <a:pt x="2775006" y="9466"/>
                </a:moveTo>
                <a:lnTo>
                  <a:pt x="1718508" y="183575"/>
                </a:lnTo>
                <a:lnTo>
                  <a:pt x="1755682" y="164578"/>
                </a:lnTo>
                <a:lnTo>
                  <a:pt x="2739176" y="2499"/>
                </a:lnTo>
                <a:lnTo>
                  <a:pt x="2775006" y="9466"/>
                </a:lnTo>
                <a:close/>
              </a:path>
              <a:path w="5329555" h="1509395">
                <a:moveTo>
                  <a:pt x="1697357" y="251417"/>
                </a:moveTo>
                <a:lnTo>
                  <a:pt x="1488979" y="285758"/>
                </a:lnTo>
                <a:lnTo>
                  <a:pt x="1679085" y="190072"/>
                </a:lnTo>
                <a:lnTo>
                  <a:pt x="2808620" y="3926"/>
                </a:lnTo>
                <a:lnTo>
                  <a:pt x="2844096" y="10951"/>
                </a:lnTo>
                <a:lnTo>
                  <a:pt x="2877359" y="5470"/>
                </a:lnTo>
                <a:lnTo>
                  <a:pt x="2912487" y="12552"/>
                </a:lnTo>
                <a:lnTo>
                  <a:pt x="1998498" y="163176"/>
                </a:lnTo>
                <a:lnTo>
                  <a:pt x="1962829" y="181925"/>
                </a:lnTo>
                <a:lnTo>
                  <a:pt x="1848514" y="200764"/>
                </a:lnTo>
                <a:lnTo>
                  <a:pt x="1812049" y="219645"/>
                </a:lnTo>
                <a:lnTo>
                  <a:pt x="1734432" y="232436"/>
                </a:lnTo>
                <a:lnTo>
                  <a:pt x="1697357" y="251417"/>
                </a:lnTo>
                <a:close/>
              </a:path>
              <a:path w="5329555" h="1509395">
                <a:moveTo>
                  <a:pt x="2947442" y="19663"/>
                </a:moveTo>
                <a:lnTo>
                  <a:pt x="2259057" y="133107"/>
                </a:lnTo>
                <a:lnTo>
                  <a:pt x="2220661" y="126564"/>
                </a:lnTo>
                <a:lnTo>
                  <a:pt x="2912487" y="12552"/>
                </a:lnTo>
                <a:lnTo>
                  <a:pt x="2947442" y="19663"/>
                </a:lnTo>
                <a:close/>
              </a:path>
              <a:path w="5329555" h="1509395">
                <a:moveTo>
                  <a:pt x="3049242" y="28629"/>
                </a:moveTo>
                <a:lnTo>
                  <a:pt x="2512407" y="117098"/>
                </a:lnTo>
                <a:lnTo>
                  <a:pt x="2475309" y="110341"/>
                </a:lnTo>
                <a:lnTo>
                  <a:pt x="2440069" y="116148"/>
                </a:lnTo>
                <a:lnTo>
                  <a:pt x="2402606" y="109451"/>
                </a:lnTo>
                <a:lnTo>
                  <a:pt x="2980185" y="14266"/>
                </a:lnTo>
                <a:lnTo>
                  <a:pt x="3049242" y="28629"/>
                </a:lnTo>
                <a:close/>
              </a:path>
              <a:path w="5329555" h="1509395">
                <a:moveTo>
                  <a:pt x="800301" y="717837"/>
                </a:moveTo>
                <a:lnTo>
                  <a:pt x="935560" y="608644"/>
                </a:lnTo>
                <a:lnTo>
                  <a:pt x="977148" y="588919"/>
                </a:lnTo>
                <a:lnTo>
                  <a:pt x="1055550" y="524513"/>
                </a:lnTo>
                <a:lnTo>
                  <a:pt x="1096447" y="504902"/>
                </a:lnTo>
                <a:lnTo>
                  <a:pt x="1135076" y="472793"/>
                </a:lnTo>
                <a:lnTo>
                  <a:pt x="1175518" y="453257"/>
                </a:lnTo>
                <a:lnTo>
                  <a:pt x="1213694" y="421223"/>
                </a:lnTo>
                <a:lnTo>
                  <a:pt x="1411426" y="324281"/>
                </a:lnTo>
                <a:lnTo>
                  <a:pt x="1448272" y="292466"/>
                </a:lnTo>
                <a:lnTo>
                  <a:pt x="1658038" y="257897"/>
                </a:lnTo>
                <a:lnTo>
                  <a:pt x="1582858" y="296029"/>
                </a:lnTo>
                <a:lnTo>
                  <a:pt x="1542916" y="302611"/>
                </a:lnTo>
                <a:lnTo>
                  <a:pt x="1427948" y="360172"/>
                </a:lnTo>
                <a:lnTo>
                  <a:pt x="1387161" y="366894"/>
                </a:lnTo>
                <a:lnTo>
                  <a:pt x="1230021" y="444275"/>
                </a:lnTo>
                <a:lnTo>
                  <a:pt x="1192232" y="476245"/>
                </a:lnTo>
                <a:lnTo>
                  <a:pt x="1071426" y="534768"/>
                </a:lnTo>
                <a:lnTo>
                  <a:pt x="1032753" y="566884"/>
                </a:lnTo>
                <a:lnTo>
                  <a:pt x="991816" y="586501"/>
                </a:lnTo>
                <a:lnTo>
                  <a:pt x="952694" y="618691"/>
                </a:lnTo>
                <a:lnTo>
                  <a:pt x="911306" y="638383"/>
                </a:lnTo>
                <a:lnTo>
                  <a:pt x="831927" y="702950"/>
                </a:lnTo>
                <a:lnTo>
                  <a:pt x="800301" y="717837"/>
                </a:lnTo>
                <a:close/>
              </a:path>
              <a:path w="5329555" h="1509395">
                <a:moveTo>
                  <a:pt x="5328937" y="1184623"/>
                </a:moveTo>
                <a:lnTo>
                  <a:pt x="5280741" y="1153952"/>
                </a:lnTo>
                <a:lnTo>
                  <a:pt x="5239717" y="1122099"/>
                </a:lnTo>
                <a:lnTo>
                  <a:pt x="5200438" y="1102829"/>
                </a:lnTo>
                <a:lnTo>
                  <a:pt x="5158822" y="1071074"/>
                </a:lnTo>
                <a:lnTo>
                  <a:pt x="5118948" y="1051902"/>
                </a:lnTo>
                <a:lnTo>
                  <a:pt x="5076731" y="1020246"/>
                </a:lnTo>
                <a:lnTo>
                  <a:pt x="5036250" y="1001174"/>
                </a:lnTo>
                <a:lnTo>
                  <a:pt x="4993422" y="969618"/>
                </a:lnTo>
                <a:lnTo>
                  <a:pt x="4952324" y="950649"/>
                </a:lnTo>
                <a:lnTo>
                  <a:pt x="4908874" y="919195"/>
                </a:lnTo>
                <a:lnTo>
                  <a:pt x="4867149" y="900329"/>
                </a:lnTo>
                <a:lnTo>
                  <a:pt x="4823067" y="868980"/>
                </a:lnTo>
                <a:lnTo>
                  <a:pt x="4780704" y="850218"/>
                </a:lnTo>
                <a:lnTo>
                  <a:pt x="4690928" y="787785"/>
                </a:lnTo>
                <a:lnTo>
                  <a:pt x="4647590" y="769185"/>
                </a:lnTo>
                <a:lnTo>
                  <a:pt x="4601881" y="738104"/>
                </a:lnTo>
                <a:lnTo>
                  <a:pt x="4557879" y="719613"/>
                </a:lnTo>
                <a:lnTo>
                  <a:pt x="4511502" y="688642"/>
                </a:lnTo>
                <a:lnTo>
                  <a:pt x="4466826" y="670262"/>
                </a:lnTo>
                <a:lnTo>
                  <a:pt x="4419769" y="639403"/>
                </a:lnTo>
                <a:lnTo>
                  <a:pt x="4374409" y="621135"/>
                </a:lnTo>
                <a:lnTo>
                  <a:pt x="4326662" y="590390"/>
                </a:lnTo>
                <a:lnTo>
                  <a:pt x="4234201" y="554142"/>
                </a:lnTo>
                <a:lnTo>
                  <a:pt x="4185401" y="523570"/>
                </a:lnTo>
                <a:lnTo>
                  <a:pt x="4090808" y="487674"/>
                </a:lnTo>
                <a:lnTo>
                  <a:pt x="4040930" y="457280"/>
                </a:lnTo>
                <a:lnTo>
                  <a:pt x="3895221" y="404065"/>
                </a:lnTo>
                <a:lnTo>
                  <a:pt x="3843871" y="373913"/>
                </a:lnTo>
                <a:lnTo>
                  <a:pt x="3794186" y="356359"/>
                </a:lnTo>
                <a:lnTo>
                  <a:pt x="3591647" y="286766"/>
                </a:lnTo>
                <a:lnTo>
                  <a:pt x="3382905" y="218196"/>
                </a:lnTo>
                <a:lnTo>
                  <a:pt x="3331770" y="213752"/>
                </a:lnTo>
                <a:lnTo>
                  <a:pt x="3224217" y="179991"/>
                </a:lnTo>
                <a:lnTo>
                  <a:pt x="3171873" y="175746"/>
                </a:lnTo>
                <a:lnTo>
                  <a:pt x="2966361" y="132386"/>
                </a:lnTo>
                <a:lnTo>
                  <a:pt x="2933571" y="137790"/>
                </a:lnTo>
                <a:lnTo>
                  <a:pt x="2828071" y="116562"/>
                </a:lnTo>
                <a:lnTo>
                  <a:pt x="2794603" y="122078"/>
                </a:lnTo>
                <a:lnTo>
                  <a:pt x="2758923" y="115087"/>
                </a:lnTo>
                <a:lnTo>
                  <a:pt x="2725110" y="120659"/>
                </a:lnTo>
                <a:lnTo>
                  <a:pt x="2652879" y="106820"/>
                </a:lnTo>
                <a:lnTo>
                  <a:pt x="2618538" y="112479"/>
                </a:lnTo>
                <a:lnTo>
                  <a:pt x="2581981" y="105633"/>
                </a:lnTo>
                <a:lnTo>
                  <a:pt x="3081477" y="23316"/>
                </a:lnTo>
                <a:lnTo>
                  <a:pt x="3183304" y="45149"/>
                </a:lnTo>
                <a:lnTo>
                  <a:pt x="3236674" y="49225"/>
                </a:lnTo>
                <a:lnTo>
                  <a:pt x="3346195" y="82662"/>
                </a:lnTo>
                <a:lnTo>
                  <a:pt x="3398272" y="86951"/>
                </a:lnTo>
                <a:lnTo>
                  <a:pt x="3505230" y="120809"/>
                </a:lnTo>
                <a:lnTo>
                  <a:pt x="3556039" y="125308"/>
                </a:lnTo>
                <a:lnTo>
                  <a:pt x="3763289" y="194123"/>
                </a:lnTo>
                <a:lnTo>
                  <a:pt x="3964048" y="264009"/>
                </a:lnTo>
                <a:lnTo>
                  <a:pt x="4015284" y="294179"/>
                </a:lnTo>
                <a:lnTo>
                  <a:pt x="4160538" y="347470"/>
                </a:lnTo>
                <a:lnTo>
                  <a:pt x="4210226" y="377895"/>
                </a:lnTo>
                <a:lnTo>
                  <a:pt x="4304385" y="413863"/>
                </a:lnTo>
                <a:lnTo>
                  <a:pt x="4352941" y="444475"/>
                </a:lnTo>
                <a:lnTo>
                  <a:pt x="4444863" y="480811"/>
                </a:lnTo>
                <a:lnTo>
                  <a:pt x="4492313" y="511606"/>
                </a:lnTo>
                <a:lnTo>
                  <a:pt x="4537361" y="529924"/>
                </a:lnTo>
                <a:lnTo>
                  <a:pt x="4584088" y="560838"/>
                </a:lnTo>
                <a:lnTo>
                  <a:pt x="4628418" y="579275"/>
                </a:lnTo>
                <a:lnTo>
                  <a:pt x="4674433" y="610306"/>
                </a:lnTo>
                <a:lnTo>
                  <a:pt x="4718057" y="628859"/>
                </a:lnTo>
                <a:lnTo>
                  <a:pt x="4763372" y="660005"/>
                </a:lnTo>
                <a:lnTo>
                  <a:pt x="4806302" y="678673"/>
                </a:lnTo>
                <a:lnTo>
                  <a:pt x="4850928" y="709933"/>
                </a:lnTo>
                <a:lnTo>
                  <a:pt x="4935082" y="747549"/>
                </a:lnTo>
                <a:lnTo>
                  <a:pt x="4978696" y="778976"/>
                </a:lnTo>
                <a:lnTo>
                  <a:pt x="5019939" y="797921"/>
                </a:lnTo>
                <a:lnTo>
                  <a:pt x="5062892" y="829457"/>
                </a:lnTo>
                <a:lnTo>
                  <a:pt x="5103480" y="848511"/>
                </a:lnTo>
                <a:lnTo>
                  <a:pt x="5145784" y="880153"/>
                </a:lnTo>
                <a:lnTo>
                  <a:pt x="5185728" y="899313"/>
                </a:lnTo>
                <a:lnTo>
                  <a:pt x="5227394" y="931060"/>
                </a:lnTo>
                <a:lnTo>
                  <a:pt x="5266707" y="950324"/>
                </a:lnTo>
                <a:lnTo>
                  <a:pt x="5307747" y="982175"/>
                </a:lnTo>
                <a:lnTo>
                  <a:pt x="5329007" y="991542"/>
                </a:lnTo>
                <a:lnTo>
                  <a:pt x="5328937" y="1184623"/>
                </a:lnTo>
                <a:close/>
              </a:path>
              <a:path w="5329555" h="1509395">
                <a:moveTo>
                  <a:pt x="1472" y="1509115"/>
                </a:moveTo>
                <a:lnTo>
                  <a:pt x="0" y="1445002"/>
                </a:lnTo>
                <a:lnTo>
                  <a:pt x="43060" y="1399291"/>
                </a:lnTo>
                <a:lnTo>
                  <a:pt x="127431" y="1308159"/>
                </a:lnTo>
                <a:lnTo>
                  <a:pt x="171284" y="1275190"/>
                </a:lnTo>
                <a:lnTo>
                  <a:pt x="295245" y="1138920"/>
                </a:lnTo>
                <a:lnTo>
                  <a:pt x="338116" y="1106112"/>
                </a:lnTo>
                <a:lnTo>
                  <a:pt x="378705" y="1060809"/>
                </a:lnTo>
                <a:lnTo>
                  <a:pt x="463240" y="995392"/>
                </a:lnTo>
                <a:lnTo>
                  <a:pt x="503108" y="950208"/>
                </a:lnTo>
                <a:lnTo>
                  <a:pt x="544777" y="917599"/>
                </a:lnTo>
                <a:lnTo>
                  <a:pt x="789854" y="722755"/>
                </a:lnTo>
                <a:lnTo>
                  <a:pt x="800301" y="717837"/>
                </a:lnTo>
                <a:lnTo>
                  <a:pt x="610712" y="868119"/>
                </a:lnTo>
                <a:lnTo>
                  <a:pt x="571071" y="913266"/>
                </a:lnTo>
                <a:lnTo>
                  <a:pt x="529147" y="945917"/>
                </a:lnTo>
                <a:lnTo>
                  <a:pt x="489019" y="991144"/>
                </a:lnTo>
                <a:lnTo>
                  <a:pt x="446606" y="1023876"/>
                </a:lnTo>
                <a:lnTo>
                  <a:pt x="405987" y="1069184"/>
                </a:lnTo>
                <a:lnTo>
                  <a:pt x="363082" y="1101998"/>
                </a:lnTo>
                <a:lnTo>
                  <a:pt x="197123" y="1283803"/>
                </a:lnTo>
                <a:lnTo>
                  <a:pt x="27119" y="1466275"/>
                </a:lnTo>
                <a:lnTo>
                  <a:pt x="1472" y="1509115"/>
                </a:lnTo>
                <a:close/>
              </a:path>
            </a:pathLst>
          </a:custGeom>
          <a:solidFill>
            <a:srgbClr val="3459A5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Graphic 5">
            <a:extLst>
              <a:ext uri="{FF2B5EF4-FFF2-40B4-BE49-F238E27FC236}">
                <a16:creationId xmlns:a16="http://schemas.microsoft.com/office/drawing/2014/main" id="{A1D48D6A-9E24-11EA-A901-DFD2BBD0CD84}"/>
              </a:ext>
            </a:extLst>
          </p:cNvPr>
          <p:cNvSpPr/>
          <p:nvPr userDrawn="1"/>
        </p:nvSpPr>
        <p:spPr>
          <a:xfrm>
            <a:off x="-635" y="4360377"/>
            <a:ext cx="12144950" cy="2159803"/>
          </a:xfrm>
          <a:custGeom>
            <a:avLst/>
            <a:gdLst/>
            <a:ahLst/>
            <a:cxnLst/>
            <a:rect l="l" t="t" r="r" b="b"/>
            <a:pathLst>
              <a:path w="5328285" h="1730375">
                <a:moveTo>
                  <a:pt x="2701504" y="11061"/>
                </a:moveTo>
                <a:lnTo>
                  <a:pt x="2137748" y="103967"/>
                </a:lnTo>
                <a:lnTo>
                  <a:pt x="2172386" y="85387"/>
                </a:lnTo>
                <a:lnTo>
                  <a:pt x="2665634" y="4101"/>
                </a:lnTo>
                <a:lnTo>
                  <a:pt x="2701504" y="11061"/>
                </a:lnTo>
                <a:close/>
              </a:path>
              <a:path w="5328285" h="1730375">
                <a:moveTo>
                  <a:pt x="2803954" y="7048"/>
                </a:moveTo>
                <a:lnTo>
                  <a:pt x="2028554" y="134833"/>
                </a:lnTo>
                <a:lnTo>
                  <a:pt x="2063793" y="116154"/>
                </a:lnTo>
                <a:lnTo>
                  <a:pt x="2768623" y="0"/>
                </a:lnTo>
                <a:lnTo>
                  <a:pt x="2803954" y="7048"/>
                </a:lnTo>
                <a:close/>
              </a:path>
              <a:path w="5328285" h="1730375">
                <a:moveTo>
                  <a:pt x="2872044" y="8699"/>
                </a:moveTo>
                <a:lnTo>
                  <a:pt x="1955430" y="159755"/>
                </a:lnTo>
                <a:lnTo>
                  <a:pt x="1991074" y="141010"/>
                </a:lnTo>
                <a:lnTo>
                  <a:pt x="2837067" y="1591"/>
                </a:lnTo>
                <a:lnTo>
                  <a:pt x="2872044" y="8699"/>
                </a:lnTo>
                <a:close/>
              </a:path>
              <a:path w="5328285" h="1730375">
                <a:moveTo>
                  <a:pt x="3006129" y="12344"/>
                </a:moveTo>
                <a:lnTo>
                  <a:pt x="1845226" y="203659"/>
                </a:lnTo>
                <a:lnTo>
                  <a:pt x="1917541" y="165999"/>
                </a:lnTo>
                <a:lnTo>
                  <a:pt x="2904805" y="3299"/>
                </a:lnTo>
                <a:lnTo>
                  <a:pt x="2939433" y="10464"/>
                </a:lnTo>
                <a:lnTo>
                  <a:pt x="2971847" y="5122"/>
                </a:lnTo>
                <a:lnTo>
                  <a:pt x="3006129" y="12344"/>
                </a:lnTo>
                <a:close/>
              </a:path>
              <a:path w="5328285" h="1730375">
                <a:moveTo>
                  <a:pt x="1879856" y="249437"/>
                </a:moveTo>
                <a:lnTo>
                  <a:pt x="1658743" y="285876"/>
                </a:lnTo>
                <a:lnTo>
                  <a:pt x="1806718" y="210005"/>
                </a:lnTo>
                <a:lnTo>
                  <a:pt x="3038201" y="7059"/>
                </a:lnTo>
                <a:lnTo>
                  <a:pt x="3072142" y="14337"/>
                </a:lnTo>
                <a:lnTo>
                  <a:pt x="2137452" y="168372"/>
                </a:lnTo>
                <a:lnTo>
                  <a:pt x="2102420" y="187017"/>
                </a:lnTo>
                <a:lnTo>
                  <a:pt x="1990008" y="205542"/>
                </a:lnTo>
                <a:lnTo>
                  <a:pt x="1954174" y="224319"/>
                </a:lnTo>
                <a:lnTo>
                  <a:pt x="1916097" y="230594"/>
                </a:lnTo>
                <a:lnTo>
                  <a:pt x="1879856" y="249437"/>
                </a:lnTo>
                <a:close/>
              </a:path>
              <a:path w="5328285" h="1730375">
                <a:moveTo>
                  <a:pt x="3170920" y="23801"/>
                </a:moveTo>
                <a:lnTo>
                  <a:pt x="2605889" y="116917"/>
                </a:lnTo>
                <a:lnTo>
                  <a:pt x="2569259" y="110082"/>
                </a:lnTo>
                <a:lnTo>
                  <a:pt x="2429045" y="133189"/>
                </a:lnTo>
                <a:lnTo>
                  <a:pt x="2391484" y="126508"/>
                </a:lnTo>
                <a:lnTo>
                  <a:pt x="3103875" y="9107"/>
                </a:lnTo>
                <a:lnTo>
                  <a:pt x="3170920" y="23801"/>
                </a:lnTo>
                <a:close/>
              </a:path>
              <a:path w="5328285" h="1730375">
                <a:moveTo>
                  <a:pt x="5328068" y="1071278"/>
                </a:moveTo>
                <a:lnTo>
                  <a:pt x="5249277" y="1032777"/>
                </a:lnTo>
                <a:lnTo>
                  <a:pt x="5207427" y="1001060"/>
                </a:lnTo>
                <a:lnTo>
                  <a:pt x="5167291" y="981932"/>
                </a:lnTo>
                <a:lnTo>
                  <a:pt x="5124785" y="950323"/>
                </a:lnTo>
                <a:lnTo>
                  <a:pt x="5083986" y="931304"/>
                </a:lnTo>
                <a:lnTo>
                  <a:pt x="5040812" y="899805"/>
                </a:lnTo>
                <a:lnTo>
                  <a:pt x="4999339" y="880897"/>
                </a:lnTo>
                <a:lnTo>
                  <a:pt x="4955485" y="849510"/>
                </a:lnTo>
                <a:lnTo>
                  <a:pt x="4913325" y="830716"/>
                </a:lnTo>
                <a:lnTo>
                  <a:pt x="4868779" y="799443"/>
                </a:lnTo>
                <a:lnTo>
                  <a:pt x="4825921" y="780763"/>
                </a:lnTo>
                <a:lnTo>
                  <a:pt x="4780671" y="749607"/>
                </a:lnTo>
                <a:lnTo>
                  <a:pt x="4737103" y="731044"/>
                </a:lnTo>
                <a:lnTo>
                  <a:pt x="4691136" y="700005"/>
                </a:lnTo>
                <a:lnTo>
                  <a:pt x="4602191" y="663178"/>
                </a:lnTo>
                <a:lnTo>
                  <a:pt x="4555128" y="632320"/>
                </a:lnTo>
                <a:lnTo>
                  <a:pt x="4509733" y="614058"/>
                </a:lnTo>
                <a:lnTo>
                  <a:pt x="4461923" y="583324"/>
                </a:lnTo>
                <a:lnTo>
                  <a:pt x="4415776" y="565186"/>
                </a:lnTo>
                <a:lnTo>
                  <a:pt x="4367209" y="534576"/>
                </a:lnTo>
                <a:lnTo>
                  <a:pt x="4273000" y="498616"/>
                </a:lnTo>
                <a:lnTo>
                  <a:pt x="4223273" y="468197"/>
                </a:lnTo>
                <a:lnTo>
                  <a:pt x="4077846" y="414935"/>
                </a:lnTo>
                <a:lnTo>
                  <a:pt x="4026532" y="384778"/>
                </a:lnTo>
                <a:lnTo>
                  <a:pt x="3926767" y="349734"/>
                </a:lnTo>
                <a:lnTo>
                  <a:pt x="3722290" y="280461"/>
                </a:lnTo>
                <a:lnTo>
                  <a:pt x="3511056" y="212302"/>
                </a:lnTo>
                <a:lnTo>
                  <a:pt x="3459210" y="207974"/>
                </a:lnTo>
                <a:lnTo>
                  <a:pt x="3350122" y="174467"/>
                </a:lnTo>
                <a:lnTo>
                  <a:pt x="3296955" y="170357"/>
                </a:lnTo>
                <a:lnTo>
                  <a:pt x="3241302" y="153786"/>
                </a:lnTo>
                <a:lnTo>
                  <a:pt x="3187239" y="149824"/>
                </a:lnTo>
                <a:lnTo>
                  <a:pt x="3085727" y="127940"/>
                </a:lnTo>
                <a:lnTo>
                  <a:pt x="3053596" y="133235"/>
                </a:lnTo>
                <a:lnTo>
                  <a:pt x="2984750" y="118838"/>
                </a:lnTo>
                <a:lnTo>
                  <a:pt x="2952111" y="124217"/>
                </a:lnTo>
                <a:lnTo>
                  <a:pt x="2882237" y="109989"/>
                </a:lnTo>
                <a:lnTo>
                  <a:pt x="2849079" y="115454"/>
                </a:lnTo>
                <a:lnTo>
                  <a:pt x="2813706" y="108412"/>
                </a:lnTo>
                <a:lnTo>
                  <a:pt x="2780197" y="113934"/>
                </a:lnTo>
                <a:lnTo>
                  <a:pt x="2744471" y="106950"/>
                </a:lnTo>
                <a:lnTo>
                  <a:pt x="2676561" y="118142"/>
                </a:lnTo>
                <a:lnTo>
                  <a:pt x="2640296" y="111247"/>
                </a:lnTo>
                <a:lnTo>
                  <a:pt x="3202154" y="18653"/>
                </a:lnTo>
                <a:lnTo>
                  <a:pt x="3259389" y="34964"/>
                </a:lnTo>
                <a:lnTo>
                  <a:pt x="3314102" y="38819"/>
                </a:lnTo>
                <a:lnTo>
                  <a:pt x="3370376" y="55287"/>
                </a:lnTo>
                <a:lnTo>
                  <a:pt x="3424135" y="59299"/>
                </a:lnTo>
                <a:lnTo>
                  <a:pt x="3479462" y="75924"/>
                </a:lnTo>
                <a:lnTo>
                  <a:pt x="3532280" y="80091"/>
                </a:lnTo>
                <a:lnTo>
                  <a:pt x="3747092" y="147661"/>
                </a:lnTo>
                <a:lnTo>
                  <a:pt x="3797616" y="152206"/>
                </a:lnTo>
                <a:lnTo>
                  <a:pt x="4003414" y="221261"/>
                </a:lnTo>
                <a:lnTo>
                  <a:pt x="4053766" y="238706"/>
                </a:lnTo>
                <a:lnTo>
                  <a:pt x="4105725" y="268757"/>
                </a:lnTo>
                <a:lnTo>
                  <a:pt x="4252920" y="321727"/>
                </a:lnTo>
                <a:lnTo>
                  <a:pt x="4301142" y="339523"/>
                </a:lnTo>
                <a:lnTo>
                  <a:pt x="4350987" y="369922"/>
                </a:lnTo>
                <a:lnTo>
                  <a:pt x="4445363" y="405854"/>
                </a:lnTo>
                <a:lnTo>
                  <a:pt x="4493979" y="436456"/>
                </a:lnTo>
                <a:lnTo>
                  <a:pt x="4585927" y="472789"/>
                </a:lnTo>
                <a:lnTo>
                  <a:pt x="4633345" y="503588"/>
                </a:lnTo>
                <a:lnTo>
                  <a:pt x="4678329" y="521918"/>
                </a:lnTo>
                <a:lnTo>
                  <a:pt x="4724964" y="552846"/>
                </a:lnTo>
                <a:lnTo>
                  <a:pt x="4812996" y="589824"/>
                </a:lnTo>
                <a:lnTo>
                  <a:pt x="4858481" y="620942"/>
                </a:lnTo>
                <a:lnTo>
                  <a:pt x="4901549" y="639587"/>
                </a:lnTo>
                <a:lnTo>
                  <a:pt x="4946283" y="670829"/>
                </a:lnTo>
                <a:lnTo>
                  <a:pt x="5030565" y="708424"/>
                </a:lnTo>
                <a:lnTo>
                  <a:pt x="5074198" y="739848"/>
                </a:lnTo>
                <a:lnTo>
                  <a:pt x="5115432" y="758795"/>
                </a:lnTo>
                <a:lnTo>
                  <a:pt x="5158348" y="790336"/>
                </a:lnTo>
                <a:lnTo>
                  <a:pt x="5239044" y="828523"/>
                </a:lnTo>
                <a:lnTo>
                  <a:pt x="5280909" y="860238"/>
                </a:lnTo>
                <a:lnTo>
                  <a:pt x="5327893" y="878237"/>
                </a:lnTo>
                <a:lnTo>
                  <a:pt x="5328068" y="1071278"/>
                </a:lnTo>
                <a:close/>
              </a:path>
              <a:path w="5328285" h="1730375">
                <a:moveTo>
                  <a:pt x="834803" y="830568"/>
                </a:moveTo>
                <a:lnTo>
                  <a:pt x="844590" y="819058"/>
                </a:lnTo>
                <a:lnTo>
                  <a:pt x="1042182" y="657782"/>
                </a:lnTo>
                <a:lnTo>
                  <a:pt x="1083042" y="638177"/>
                </a:lnTo>
                <a:lnTo>
                  <a:pt x="1159993" y="574011"/>
                </a:lnTo>
                <a:lnTo>
                  <a:pt x="1200165" y="554519"/>
                </a:lnTo>
                <a:lnTo>
                  <a:pt x="1275751" y="490577"/>
                </a:lnTo>
                <a:lnTo>
                  <a:pt x="1354519" y="451854"/>
                </a:lnTo>
                <a:lnTo>
                  <a:pt x="1391528" y="420012"/>
                </a:lnTo>
                <a:lnTo>
                  <a:pt x="1545525" y="343148"/>
                </a:lnTo>
                <a:lnTo>
                  <a:pt x="1581440" y="311487"/>
                </a:lnTo>
                <a:lnTo>
                  <a:pt x="1619179" y="292397"/>
                </a:lnTo>
                <a:lnTo>
                  <a:pt x="1841369" y="255780"/>
                </a:lnTo>
                <a:lnTo>
                  <a:pt x="1804715" y="274692"/>
                </a:lnTo>
                <a:lnTo>
                  <a:pt x="1765814" y="281103"/>
                </a:lnTo>
                <a:lnTo>
                  <a:pt x="1691464" y="319098"/>
                </a:lnTo>
                <a:lnTo>
                  <a:pt x="1651933" y="325613"/>
                </a:lnTo>
                <a:lnTo>
                  <a:pt x="1304823" y="498658"/>
                </a:lnTo>
                <a:lnTo>
                  <a:pt x="1267198" y="530601"/>
                </a:lnTo>
                <a:lnTo>
                  <a:pt x="1187197" y="569527"/>
                </a:lnTo>
                <a:lnTo>
                  <a:pt x="1148898" y="601582"/>
                </a:lnTo>
                <a:lnTo>
                  <a:pt x="1108332" y="621138"/>
                </a:lnTo>
                <a:lnTo>
                  <a:pt x="1030596" y="685434"/>
                </a:lnTo>
                <a:lnTo>
                  <a:pt x="989343" y="705104"/>
                </a:lnTo>
                <a:lnTo>
                  <a:pt x="834803" y="830568"/>
                </a:lnTo>
                <a:close/>
              </a:path>
              <a:path w="5328285" h="1730375">
                <a:moveTo>
                  <a:pt x="909" y="1730373"/>
                </a:moveTo>
                <a:lnTo>
                  <a:pt x="0" y="1653296"/>
                </a:lnTo>
                <a:lnTo>
                  <a:pt x="2735" y="1652845"/>
                </a:lnTo>
                <a:lnTo>
                  <a:pt x="88552" y="1561474"/>
                </a:lnTo>
                <a:lnTo>
                  <a:pt x="129037" y="1503317"/>
                </a:lnTo>
                <a:lnTo>
                  <a:pt x="171306" y="1457738"/>
                </a:lnTo>
                <a:lnTo>
                  <a:pt x="337855" y="1275835"/>
                </a:lnTo>
                <a:lnTo>
                  <a:pt x="380905" y="1242998"/>
                </a:lnTo>
                <a:lnTo>
                  <a:pt x="462183" y="1152375"/>
                </a:lnTo>
                <a:lnTo>
                  <a:pt x="504493" y="1119660"/>
                </a:lnTo>
                <a:lnTo>
                  <a:pt x="544517" y="1074450"/>
                </a:lnTo>
                <a:lnTo>
                  <a:pt x="586338" y="1041816"/>
                </a:lnTo>
                <a:lnTo>
                  <a:pt x="625876" y="996686"/>
                </a:lnTo>
                <a:lnTo>
                  <a:pt x="834803" y="830568"/>
                </a:lnTo>
                <a:lnTo>
                  <a:pt x="806405" y="863965"/>
                </a:lnTo>
                <a:lnTo>
                  <a:pt x="684298" y="961316"/>
                </a:lnTo>
                <a:lnTo>
                  <a:pt x="645154" y="1006380"/>
                </a:lnTo>
                <a:lnTo>
                  <a:pt x="603728" y="1038950"/>
                </a:lnTo>
                <a:lnTo>
                  <a:pt x="524223" y="1129280"/>
                </a:lnTo>
                <a:lnTo>
                  <a:pt x="482063" y="1161971"/>
                </a:lnTo>
                <a:lnTo>
                  <a:pt x="319099" y="1343282"/>
                </a:lnTo>
                <a:lnTo>
                  <a:pt x="236113" y="1434186"/>
                </a:lnTo>
                <a:lnTo>
                  <a:pt x="196280" y="1492236"/>
                </a:lnTo>
                <a:lnTo>
                  <a:pt x="111768" y="1583391"/>
                </a:lnTo>
                <a:lnTo>
                  <a:pt x="71166" y="1641567"/>
                </a:lnTo>
                <a:lnTo>
                  <a:pt x="28267" y="1687251"/>
                </a:lnTo>
                <a:lnTo>
                  <a:pt x="909" y="1730373"/>
                </a:lnTo>
                <a:close/>
              </a:path>
            </a:pathLst>
          </a:custGeom>
          <a:solidFill>
            <a:srgbClr val="FCC133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95D972E0-3755-36A2-7F8B-E10F2BE8B53D}"/>
              </a:ext>
            </a:extLst>
          </p:cNvPr>
          <p:cNvSpPr/>
          <p:nvPr userDrawn="1"/>
        </p:nvSpPr>
        <p:spPr>
          <a:xfrm>
            <a:off x="-635" y="4167718"/>
            <a:ext cx="12144950" cy="2468668"/>
          </a:xfrm>
          <a:custGeom>
            <a:avLst/>
            <a:gdLst/>
            <a:ahLst/>
            <a:cxnLst/>
            <a:rect l="l" t="t" r="r" b="b"/>
            <a:pathLst>
              <a:path w="5328285" h="1977389">
                <a:moveTo>
                  <a:pt x="2838703" y="16033"/>
                </a:moveTo>
                <a:lnTo>
                  <a:pt x="2292074" y="106116"/>
                </a:lnTo>
                <a:lnTo>
                  <a:pt x="2325618" y="87717"/>
                </a:lnTo>
                <a:lnTo>
                  <a:pt x="2803879" y="8900"/>
                </a:lnTo>
                <a:lnTo>
                  <a:pt x="2838703" y="16033"/>
                </a:lnTo>
                <a:close/>
              </a:path>
              <a:path w="5328285" h="1977389">
                <a:moveTo>
                  <a:pt x="2970113" y="7248"/>
                </a:moveTo>
                <a:lnTo>
                  <a:pt x="2186186" y="136438"/>
                </a:lnTo>
                <a:lnTo>
                  <a:pt x="2220320" y="117941"/>
                </a:lnTo>
                <a:lnTo>
                  <a:pt x="2935994" y="0"/>
                </a:lnTo>
                <a:lnTo>
                  <a:pt x="2970113" y="7248"/>
                </a:lnTo>
                <a:close/>
              </a:path>
              <a:path w="5328285" h="1977389">
                <a:moveTo>
                  <a:pt x="3035795" y="9295"/>
                </a:moveTo>
                <a:lnTo>
                  <a:pt x="2115282" y="160994"/>
                </a:lnTo>
                <a:lnTo>
                  <a:pt x="2149814" y="142432"/>
                </a:lnTo>
                <a:lnTo>
                  <a:pt x="3002020" y="1990"/>
                </a:lnTo>
                <a:lnTo>
                  <a:pt x="3035795" y="9295"/>
                </a:lnTo>
                <a:close/>
              </a:path>
              <a:path w="5328285" h="1977389">
                <a:moveTo>
                  <a:pt x="3165114" y="13726"/>
                </a:moveTo>
                <a:lnTo>
                  <a:pt x="2008434" y="204345"/>
                </a:lnTo>
                <a:lnTo>
                  <a:pt x="2078509" y="167054"/>
                </a:lnTo>
                <a:lnTo>
                  <a:pt x="3067358" y="4093"/>
                </a:lnTo>
                <a:lnTo>
                  <a:pt x="3100792" y="11455"/>
                </a:lnTo>
                <a:lnTo>
                  <a:pt x="3132017" y="6309"/>
                </a:lnTo>
                <a:lnTo>
                  <a:pt x="3165114" y="13726"/>
                </a:lnTo>
                <a:close/>
              </a:path>
              <a:path w="5328285" h="1977389">
                <a:moveTo>
                  <a:pt x="2038293" y="250910"/>
                </a:moveTo>
                <a:lnTo>
                  <a:pt x="1827611" y="285630"/>
                </a:lnTo>
                <a:lnTo>
                  <a:pt x="1971051" y="210506"/>
                </a:lnTo>
                <a:lnTo>
                  <a:pt x="3196004" y="8635"/>
                </a:lnTo>
                <a:lnTo>
                  <a:pt x="3228769" y="16107"/>
                </a:lnTo>
                <a:lnTo>
                  <a:pt x="2323992" y="165213"/>
                </a:lnTo>
                <a:lnTo>
                  <a:pt x="2290243" y="183646"/>
                </a:lnTo>
                <a:lnTo>
                  <a:pt x="2181705" y="201533"/>
                </a:lnTo>
                <a:lnTo>
                  <a:pt x="2147171" y="220095"/>
                </a:lnTo>
                <a:lnTo>
                  <a:pt x="2073427" y="232248"/>
                </a:lnTo>
                <a:lnTo>
                  <a:pt x="2038293" y="250910"/>
                </a:lnTo>
                <a:close/>
              </a:path>
              <a:path w="5328285" h="1977389">
                <a:moveTo>
                  <a:pt x="5328166" y="970131"/>
                </a:moveTo>
                <a:lnTo>
                  <a:pt x="5272839" y="940635"/>
                </a:lnTo>
                <a:lnTo>
                  <a:pt x="5233210" y="921423"/>
                </a:lnTo>
                <a:lnTo>
                  <a:pt x="5191193" y="889734"/>
                </a:lnTo>
                <a:lnTo>
                  <a:pt x="5110184" y="851599"/>
                </a:lnTo>
                <a:lnTo>
                  <a:pt x="5067105" y="820084"/>
                </a:lnTo>
                <a:lnTo>
                  <a:pt x="5025705" y="801164"/>
                </a:lnTo>
                <a:lnTo>
                  <a:pt x="4981901" y="769769"/>
                </a:lnTo>
                <a:lnTo>
                  <a:pt x="4897268" y="732231"/>
                </a:lnTo>
                <a:lnTo>
                  <a:pt x="4852353" y="701019"/>
                </a:lnTo>
                <a:lnTo>
                  <a:pt x="4765466" y="663853"/>
                </a:lnTo>
                <a:lnTo>
                  <a:pt x="4719410" y="632829"/>
                </a:lnTo>
                <a:lnTo>
                  <a:pt x="4630211" y="596044"/>
                </a:lnTo>
                <a:lnTo>
                  <a:pt x="4582984" y="565213"/>
                </a:lnTo>
                <a:lnTo>
                  <a:pt x="4491415" y="528818"/>
                </a:lnTo>
                <a:lnTo>
                  <a:pt x="4442987" y="498185"/>
                </a:lnTo>
                <a:lnTo>
                  <a:pt x="4301370" y="444295"/>
                </a:lnTo>
                <a:lnTo>
                  <a:pt x="4251296" y="413933"/>
                </a:lnTo>
                <a:lnTo>
                  <a:pt x="4202842" y="396176"/>
                </a:lnTo>
                <a:lnTo>
                  <a:pt x="4054929" y="343324"/>
                </a:lnTo>
                <a:lnTo>
                  <a:pt x="3903121" y="291114"/>
                </a:lnTo>
                <a:lnTo>
                  <a:pt x="3694496" y="222525"/>
                </a:lnTo>
                <a:lnTo>
                  <a:pt x="3643248" y="218099"/>
                </a:lnTo>
                <a:lnTo>
                  <a:pt x="3535293" y="184405"/>
                </a:lnTo>
                <a:lnTo>
                  <a:pt x="3482658" y="180207"/>
                </a:lnTo>
                <a:lnTo>
                  <a:pt x="3427515" y="163552"/>
                </a:lnTo>
                <a:lnTo>
                  <a:pt x="3373939" y="159510"/>
                </a:lnTo>
                <a:lnTo>
                  <a:pt x="3317848" y="143011"/>
                </a:lnTo>
                <a:lnTo>
                  <a:pt x="3208306" y="135321"/>
                </a:lnTo>
                <a:lnTo>
                  <a:pt x="3141805" y="120538"/>
                </a:lnTo>
                <a:lnTo>
                  <a:pt x="3110346" y="125722"/>
                </a:lnTo>
                <a:lnTo>
                  <a:pt x="3042843" y="111104"/>
                </a:lnTo>
                <a:lnTo>
                  <a:pt x="3010878" y="116372"/>
                </a:lnTo>
                <a:lnTo>
                  <a:pt x="2976701" y="109133"/>
                </a:lnTo>
                <a:lnTo>
                  <a:pt x="2944393" y="114457"/>
                </a:lnTo>
                <a:lnTo>
                  <a:pt x="2909871" y="107275"/>
                </a:lnTo>
                <a:lnTo>
                  <a:pt x="2844384" y="118067"/>
                </a:lnTo>
                <a:lnTo>
                  <a:pt x="2809337" y="110971"/>
                </a:lnTo>
                <a:lnTo>
                  <a:pt x="2742788" y="121939"/>
                </a:lnTo>
                <a:lnTo>
                  <a:pt x="2707204" y="114931"/>
                </a:lnTo>
                <a:lnTo>
                  <a:pt x="2605482" y="131695"/>
                </a:lnTo>
                <a:lnTo>
                  <a:pt x="2569168" y="124808"/>
                </a:lnTo>
                <a:lnTo>
                  <a:pt x="3228769" y="16107"/>
                </a:lnTo>
                <a:lnTo>
                  <a:pt x="3395852" y="27186"/>
                </a:lnTo>
                <a:lnTo>
                  <a:pt x="3452559" y="43583"/>
                </a:lnTo>
                <a:lnTo>
                  <a:pt x="3506720" y="47529"/>
                </a:lnTo>
                <a:lnTo>
                  <a:pt x="3562416" y="64093"/>
                </a:lnTo>
                <a:lnTo>
                  <a:pt x="3615572" y="68204"/>
                </a:lnTo>
                <a:lnTo>
                  <a:pt x="3670272" y="84932"/>
                </a:lnTo>
                <a:lnTo>
                  <a:pt x="3722439" y="89207"/>
                </a:lnTo>
                <a:lnTo>
                  <a:pt x="3882138" y="140116"/>
                </a:lnTo>
                <a:lnTo>
                  <a:pt x="3932370" y="144709"/>
                </a:lnTo>
                <a:lnTo>
                  <a:pt x="4086351" y="196561"/>
                </a:lnTo>
                <a:lnTo>
                  <a:pt x="4236156" y="249102"/>
                </a:lnTo>
                <a:lnTo>
                  <a:pt x="4285180" y="266765"/>
                </a:lnTo>
                <a:lnTo>
                  <a:pt x="4335795" y="297038"/>
                </a:lnTo>
                <a:lnTo>
                  <a:pt x="4478859" y="350689"/>
                </a:lnTo>
                <a:lnTo>
                  <a:pt x="4525672" y="368717"/>
                </a:lnTo>
                <a:lnTo>
                  <a:pt x="4574093" y="399351"/>
                </a:lnTo>
                <a:lnTo>
                  <a:pt x="4710687" y="454068"/>
                </a:lnTo>
                <a:lnTo>
                  <a:pt x="4757419" y="484981"/>
                </a:lnTo>
                <a:lnTo>
                  <a:pt x="4845568" y="521939"/>
                </a:lnTo>
                <a:lnTo>
                  <a:pt x="4891071" y="553054"/>
                </a:lnTo>
                <a:lnTo>
                  <a:pt x="4976795" y="590412"/>
                </a:lnTo>
                <a:lnTo>
                  <a:pt x="5019062" y="609189"/>
                </a:lnTo>
                <a:lnTo>
                  <a:pt x="5062977" y="640566"/>
                </a:lnTo>
                <a:lnTo>
                  <a:pt x="5145568" y="678440"/>
                </a:lnTo>
                <a:lnTo>
                  <a:pt x="5188331" y="710007"/>
                </a:lnTo>
                <a:lnTo>
                  <a:pt x="5268649" y="748256"/>
                </a:lnTo>
                <a:lnTo>
                  <a:pt x="5327715" y="777136"/>
                </a:lnTo>
                <a:lnTo>
                  <a:pt x="5328166" y="970131"/>
                </a:lnTo>
                <a:close/>
              </a:path>
              <a:path w="5328285" h="1977389">
                <a:moveTo>
                  <a:pt x="1072937" y="772466"/>
                </a:moveTo>
                <a:lnTo>
                  <a:pt x="1074907" y="770071"/>
                </a:lnTo>
                <a:lnTo>
                  <a:pt x="1113451" y="737976"/>
                </a:lnTo>
                <a:lnTo>
                  <a:pt x="1153803" y="718455"/>
                </a:lnTo>
                <a:lnTo>
                  <a:pt x="1304764" y="590606"/>
                </a:lnTo>
                <a:lnTo>
                  <a:pt x="1343978" y="571273"/>
                </a:lnTo>
                <a:lnTo>
                  <a:pt x="1380927" y="539441"/>
                </a:lnTo>
                <a:lnTo>
                  <a:pt x="1419692" y="520181"/>
                </a:lnTo>
                <a:lnTo>
                  <a:pt x="1456196" y="488423"/>
                </a:lnTo>
                <a:lnTo>
                  <a:pt x="1494518" y="469236"/>
                </a:lnTo>
                <a:lnTo>
                  <a:pt x="1530581" y="437550"/>
                </a:lnTo>
                <a:lnTo>
                  <a:pt x="1680811" y="361307"/>
                </a:lnTo>
                <a:lnTo>
                  <a:pt x="1715791" y="329800"/>
                </a:lnTo>
                <a:lnTo>
                  <a:pt x="1789189" y="291962"/>
                </a:lnTo>
                <a:lnTo>
                  <a:pt x="2000918" y="257069"/>
                </a:lnTo>
                <a:lnTo>
                  <a:pt x="1965379" y="275797"/>
                </a:lnTo>
                <a:lnTo>
                  <a:pt x="1927595" y="282024"/>
                </a:lnTo>
                <a:lnTo>
                  <a:pt x="1855490" y="319649"/>
                </a:lnTo>
                <a:lnTo>
                  <a:pt x="1817087" y="325978"/>
                </a:lnTo>
                <a:lnTo>
                  <a:pt x="1441776" y="516542"/>
                </a:lnTo>
                <a:lnTo>
                  <a:pt x="1405093" y="548330"/>
                </a:lnTo>
                <a:lnTo>
                  <a:pt x="1366149" y="567619"/>
                </a:lnTo>
                <a:lnTo>
                  <a:pt x="1329022" y="599480"/>
                </a:lnTo>
                <a:lnTo>
                  <a:pt x="1289631" y="618843"/>
                </a:lnTo>
                <a:lnTo>
                  <a:pt x="1252056" y="650778"/>
                </a:lnTo>
                <a:lnTo>
                  <a:pt x="1212216" y="670214"/>
                </a:lnTo>
                <a:lnTo>
                  <a:pt x="1135933" y="734271"/>
                </a:lnTo>
                <a:lnTo>
                  <a:pt x="1095409" y="753821"/>
                </a:lnTo>
                <a:lnTo>
                  <a:pt x="1072937" y="772466"/>
                </a:lnTo>
                <a:close/>
              </a:path>
              <a:path w="5328285" h="1977389">
                <a:moveTo>
                  <a:pt x="175" y="1976889"/>
                </a:moveTo>
                <a:lnTo>
                  <a:pt x="0" y="1886819"/>
                </a:lnTo>
                <a:lnTo>
                  <a:pt x="6456" y="1885755"/>
                </a:lnTo>
                <a:lnTo>
                  <a:pt x="88220" y="1769310"/>
                </a:lnTo>
                <a:lnTo>
                  <a:pt x="130755" y="1723686"/>
                </a:lnTo>
                <a:lnTo>
                  <a:pt x="170992" y="1665570"/>
                </a:lnTo>
                <a:lnTo>
                  <a:pt x="296294" y="1529079"/>
                </a:lnTo>
                <a:lnTo>
                  <a:pt x="335515" y="1471130"/>
                </a:lnTo>
                <a:lnTo>
                  <a:pt x="457792" y="1335137"/>
                </a:lnTo>
                <a:lnTo>
                  <a:pt x="500094" y="1302423"/>
                </a:lnTo>
                <a:lnTo>
                  <a:pt x="579877" y="1212047"/>
                </a:lnTo>
                <a:lnTo>
                  <a:pt x="621441" y="1179455"/>
                </a:lnTo>
                <a:lnTo>
                  <a:pt x="660722" y="1134368"/>
                </a:lnTo>
                <a:lnTo>
                  <a:pt x="701800" y="1101855"/>
                </a:lnTo>
                <a:lnTo>
                  <a:pt x="740596" y="1056848"/>
                </a:lnTo>
                <a:lnTo>
                  <a:pt x="781193" y="1024415"/>
                </a:lnTo>
                <a:lnTo>
                  <a:pt x="819510" y="979487"/>
                </a:lnTo>
                <a:lnTo>
                  <a:pt x="1072937" y="772466"/>
                </a:lnTo>
                <a:lnTo>
                  <a:pt x="1038171" y="814739"/>
                </a:lnTo>
                <a:lnTo>
                  <a:pt x="880722" y="943656"/>
                </a:lnTo>
                <a:lnTo>
                  <a:pt x="842808" y="988518"/>
                </a:lnTo>
                <a:lnTo>
                  <a:pt x="802615" y="1020885"/>
                </a:lnTo>
                <a:lnTo>
                  <a:pt x="764222" y="1065826"/>
                </a:lnTo>
                <a:lnTo>
                  <a:pt x="723547" y="1098271"/>
                </a:lnTo>
                <a:lnTo>
                  <a:pt x="606186" y="1233454"/>
                </a:lnTo>
                <a:lnTo>
                  <a:pt x="564536" y="1266061"/>
                </a:lnTo>
                <a:lnTo>
                  <a:pt x="444221" y="1401730"/>
                </a:lnTo>
                <a:lnTo>
                  <a:pt x="405657" y="1459571"/>
                </a:lnTo>
                <a:lnTo>
                  <a:pt x="323695" y="1550306"/>
                </a:lnTo>
                <a:lnTo>
                  <a:pt x="284374" y="1608271"/>
                </a:lnTo>
                <a:lnTo>
                  <a:pt x="242759" y="1653743"/>
                </a:lnTo>
                <a:lnTo>
                  <a:pt x="202928" y="1711792"/>
                </a:lnTo>
                <a:lnTo>
                  <a:pt x="160800" y="1757349"/>
                </a:lnTo>
                <a:lnTo>
                  <a:pt x="79850" y="1873660"/>
                </a:lnTo>
                <a:lnTo>
                  <a:pt x="36945" y="1919344"/>
                </a:lnTo>
                <a:lnTo>
                  <a:pt x="175" y="1976889"/>
                </a:lnTo>
                <a:close/>
              </a:path>
            </a:pathLst>
          </a:custGeom>
          <a:solidFill>
            <a:srgbClr val="009BAE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" name="Graphic 7">
            <a:extLst>
              <a:ext uri="{FF2B5EF4-FFF2-40B4-BE49-F238E27FC236}">
                <a16:creationId xmlns:a16="http://schemas.microsoft.com/office/drawing/2014/main" id="{FD329D2B-AE48-D0DE-1EA4-6FAB055D214E}"/>
              </a:ext>
            </a:extLst>
          </p:cNvPr>
          <p:cNvSpPr/>
          <p:nvPr userDrawn="1"/>
        </p:nvSpPr>
        <p:spPr>
          <a:xfrm>
            <a:off x="0" y="3968107"/>
            <a:ext cx="12144950" cy="2810518"/>
          </a:xfrm>
          <a:custGeom>
            <a:avLst/>
            <a:gdLst/>
            <a:ahLst/>
            <a:cxnLst/>
            <a:rect l="l" t="t" r="r" b="b"/>
            <a:pathLst>
              <a:path w="5328285" h="2251710">
                <a:moveTo>
                  <a:pt x="3007607" y="18082"/>
                </a:moveTo>
                <a:lnTo>
                  <a:pt x="2481005" y="104866"/>
                </a:lnTo>
                <a:lnTo>
                  <a:pt x="2513264" y="86678"/>
                </a:lnTo>
                <a:lnTo>
                  <a:pt x="2974002" y="10749"/>
                </a:lnTo>
                <a:lnTo>
                  <a:pt x="3007607" y="18082"/>
                </a:lnTo>
                <a:close/>
              </a:path>
              <a:path w="5328285" h="2251710">
                <a:moveTo>
                  <a:pt x="3134186" y="10094"/>
                </a:moveTo>
                <a:lnTo>
                  <a:pt x="2378998" y="134548"/>
                </a:lnTo>
                <a:lnTo>
                  <a:pt x="2411834" y="116265"/>
                </a:lnTo>
                <a:lnTo>
                  <a:pt x="3101268" y="2647"/>
                </a:lnTo>
                <a:lnTo>
                  <a:pt x="3134186" y="10094"/>
                </a:lnTo>
                <a:close/>
              </a:path>
              <a:path w="5328285" h="2251710">
                <a:moveTo>
                  <a:pt x="1363104" y="686114"/>
                </a:moveTo>
                <a:lnTo>
                  <a:pt x="1415349" y="640881"/>
                </a:lnTo>
                <a:lnTo>
                  <a:pt x="1453821" y="621669"/>
                </a:lnTo>
                <a:lnTo>
                  <a:pt x="1526017" y="558286"/>
                </a:lnTo>
                <a:lnTo>
                  <a:pt x="1563822" y="539185"/>
                </a:lnTo>
                <a:lnTo>
                  <a:pt x="1599368" y="507584"/>
                </a:lnTo>
                <a:lnTo>
                  <a:pt x="1673885" y="469561"/>
                </a:lnTo>
                <a:lnTo>
                  <a:pt x="1708778" y="438068"/>
                </a:lnTo>
                <a:lnTo>
                  <a:pt x="1854367" y="362590"/>
                </a:lnTo>
                <a:lnTo>
                  <a:pt x="1888194" y="331273"/>
                </a:lnTo>
                <a:lnTo>
                  <a:pt x="1923851" y="312526"/>
                </a:lnTo>
                <a:lnTo>
                  <a:pt x="1961339" y="306348"/>
                </a:lnTo>
                <a:lnTo>
                  <a:pt x="2135488" y="213292"/>
                </a:lnTo>
                <a:lnTo>
                  <a:pt x="2171747" y="207316"/>
                </a:lnTo>
                <a:lnTo>
                  <a:pt x="2205765" y="188839"/>
                </a:lnTo>
                <a:lnTo>
                  <a:pt x="2241623" y="182929"/>
                </a:lnTo>
                <a:lnTo>
                  <a:pt x="2308664" y="146139"/>
                </a:lnTo>
                <a:lnTo>
                  <a:pt x="3195438" y="0"/>
                </a:lnTo>
                <a:lnTo>
                  <a:pt x="3227853" y="7529"/>
                </a:lnTo>
                <a:lnTo>
                  <a:pt x="3258063" y="2550"/>
                </a:lnTo>
                <a:lnTo>
                  <a:pt x="3428265" y="13115"/>
                </a:lnTo>
                <a:lnTo>
                  <a:pt x="2508288" y="164726"/>
                </a:lnTo>
                <a:lnTo>
                  <a:pt x="2475812" y="182949"/>
                </a:lnTo>
                <a:lnTo>
                  <a:pt x="2335840" y="206017"/>
                </a:lnTo>
                <a:lnTo>
                  <a:pt x="2302403" y="224398"/>
                </a:lnTo>
                <a:lnTo>
                  <a:pt x="2230863" y="236188"/>
                </a:lnTo>
                <a:lnTo>
                  <a:pt x="2196836" y="254667"/>
                </a:lnTo>
                <a:lnTo>
                  <a:pt x="2160571" y="260643"/>
                </a:lnTo>
                <a:lnTo>
                  <a:pt x="2091520" y="297765"/>
                </a:lnTo>
                <a:lnTo>
                  <a:pt x="2054651" y="303841"/>
                </a:lnTo>
                <a:lnTo>
                  <a:pt x="1984383" y="341164"/>
                </a:lnTo>
                <a:lnTo>
                  <a:pt x="1946902" y="347341"/>
                </a:lnTo>
                <a:lnTo>
                  <a:pt x="1618493" y="517304"/>
                </a:lnTo>
                <a:lnTo>
                  <a:pt x="1582974" y="548900"/>
                </a:lnTo>
                <a:lnTo>
                  <a:pt x="1507203" y="587129"/>
                </a:lnTo>
                <a:lnTo>
                  <a:pt x="1471028" y="618834"/>
                </a:lnTo>
                <a:lnTo>
                  <a:pt x="1432592" y="638039"/>
                </a:lnTo>
                <a:lnTo>
                  <a:pt x="1395973" y="669816"/>
                </a:lnTo>
                <a:lnTo>
                  <a:pt x="1363104" y="686114"/>
                </a:lnTo>
                <a:close/>
              </a:path>
              <a:path w="5328285" h="2251710">
                <a:moveTo>
                  <a:pt x="5328152" y="871305"/>
                </a:moveTo>
                <a:lnTo>
                  <a:pt x="5253042" y="832198"/>
                </a:lnTo>
                <a:lnTo>
                  <a:pt x="5212518" y="813134"/>
                </a:lnTo>
                <a:lnTo>
                  <a:pt x="5169565" y="781598"/>
                </a:lnTo>
                <a:lnTo>
                  <a:pt x="5128259" y="762663"/>
                </a:lnTo>
                <a:lnTo>
                  <a:pt x="5044453" y="724989"/>
                </a:lnTo>
                <a:lnTo>
                  <a:pt x="4999907" y="693716"/>
                </a:lnTo>
                <a:lnTo>
                  <a:pt x="4913665" y="656443"/>
                </a:lnTo>
                <a:lnTo>
                  <a:pt x="4867884" y="625374"/>
                </a:lnTo>
                <a:lnTo>
                  <a:pt x="4779137" y="588514"/>
                </a:lnTo>
                <a:lnTo>
                  <a:pt x="4732086" y="557654"/>
                </a:lnTo>
                <a:lnTo>
                  <a:pt x="4594451" y="503109"/>
                </a:lnTo>
                <a:lnTo>
                  <a:pt x="4545654" y="472536"/>
                </a:lnTo>
                <a:lnTo>
                  <a:pt x="4498450" y="454573"/>
                </a:lnTo>
                <a:lnTo>
                  <a:pt x="4354124" y="401130"/>
                </a:lnTo>
                <a:lnTo>
                  <a:pt x="4303058" y="370932"/>
                </a:lnTo>
                <a:lnTo>
                  <a:pt x="4253566" y="353345"/>
                </a:lnTo>
                <a:lnTo>
                  <a:pt x="4102263" y="301052"/>
                </a:lnTo>
                <a:lnTo>
                  <a:pt x="3946636" y="249471"/>
                </a:lnTo>
                <a:lnTo>
                  <a:pt x="3895821" y="244974"/>
                </a:lnTo>
                <a:lnTo>
                  <a:pt x="3734269" y="194370"/>
                </a:lnTo>
                <a:lnTo>
                  <a:pt x="3681448" y="190203"/>
                </a:lnTo>
                <a:lnTo>
                  <a:pt x="3626078" y="173586"/>
                </a:lnTo>
                <a:lnTo>
                  <a:pt x="3572232" y="169588"/>
                </a:lnTo>
                <a:lnTo>
                  <a:pt x="3515827" y="153141"/>
                </a:lnTo>
                <a:lnTo>
                  <a:pt x="3460941" y="149315"/>
                </a:lnTo>
                <a:lnTo>
                  <a:pt x="3403488" y="133040"/>
                </a:lnTo>
                <a:lnTo>
                  <a:pt x="3234053" y="122349"/>
                </a:lnTo>
                <a:lnTo>
                  <a:pt x="3201396" y="114859"/>
                </a:lnTo>
                <a:lnTo>
                  <a:pt x="3170613" y="119932"/>
                </a:lnTo>
                <a:lnTo>
                  <a:pt x="3137624" y="112498"/>
                </a:lnTo>
                <a:lnTo>
                  <a:pt x="3106507" y="117626"/>
                </a:lnTo>
                <a:lnTo>
                  <a:pt x="3073181" y="110246"/>
                </a:lnTo>
                <a:lnTo>
                  <a:pt x="3010098" y="120642"/>
                </a:lnTo>
                <a:lnTo>
                  <a:pt x="2976259" y="113348"/>
                </a:lnTo>
                <a:lnTo>
                  <a:pt x="2912139" y="123915"/>
                </a:lnTo>
                <a:lnTo>
                  <a:pt x="2877777" y="116706"/>
                </a:lnTo>
                <a:lnTo>
                  <a:pt x="2746709" y="138306"/>
                </a:lnTo>
                <a:lnTo>
                  <a:pt x="2711453" y="131245"/>
                </a:lnTo>
                <a:lnTo>
                  <a:pt x="3428265" y="13115"/>
                </a:lnTo>
                <a:lnTo>
                  <a:pt x="3485932" y="29354"/>
                </a:lnTo>
                <a:lnTo>
                  <a:pt x="3595553" y="37032"/>
                </a:lnTo>
                <a:lnTo>
                  <a:pt x="3651593" y="53539"/>
                </a:lnTo>
                <a:lnTo>
                  <a:pt x="3705059" y="57599"/>
                </a:lnTo>
                <a:lnTo>
                  <a:pt x="3760034" y="74282"/>
                </a:lnTo>
                <a:lnTo>
                  <a:pt x="3812443" y="78516"/>
                </a:lnTo>
                <a:lnTo>
                  <a:pt x="3866370" y="95372"/>
                </a:lnTo>
                <a:lnTo>
                  <a:pt x="3917738" y="99778"/>
                </a:lnTo>
                <a:lnTo>
                  <a:pt x="4074892" y="151107"/>
                </a:lnTo>
                <a:lnTo>
                  <a:pt x="4124226" y="155848"/>
                </a:lnTo>
                <a:lnTo>
                  <a:pt x="4275375" y="208167"/>
                </a:lnTo>
                <a:lnTo>
                  <a:pt x="4422146" y="261207"/>
                </a:lnTo>
                <a:lnTo>
                  <a:pt x="4564647" y="314951"/>
                </a:lnTo>
                <a:lnTo>
                  <a:pt x="4613257" y="345554"/>
                </a:lnTo>
                <a:lnTo>
                  <a:pt x="4750234" y="400208"/>
                </a:lnTo>
                <a:lnTo>
                  <a:pt x="4839313" y="437013"/>
                </a:lnTo>
                <a:lnTo>
                  <a:pt x="4885233" y="468060"/>
                </a:lnTo>
                <a:lnTo>
                  <a:pt x="4971693" y="505296"/>
                </a:lnTo>
                <a:lnTo>
                  <a:pt x="5056448" y="542814"/>
                </a:lnTo>
                <a:lnTo>
                  <a:pt x="5098196" y="561676"/>
                </a:lnTo>
                <a:lnTo>
                  <a:pt x="5141569" y="593143"/>
                </a:lnTo>
                <a:lnTo>
                  <a:pt x="5223009" y="631207"/>
                </a:lnTo>
                <a:lnTo>
                  <a:pt x="5327382" y="678363"/>
                </a:lnTo>
                <a:lnTo>
                  <a:pt x="5328152" y="871305"/>
                </a:lnTo>
                <a:close/>
              </a:path>
              <a:path w="5328285" h="2251710">
                <a:moveTo>
                  <a:pt x="0" y="2251357"/>
                </a:moveTo>
                <a:lnTo>
                  <a:pt x="767" y="2148260"/>
                </a:lnTo>
                <a:lnTo>
                  <a:pt x="16690" y="2119894"/>
                </a:lnTo>
                <a:lnTo>
                  <a:pt x="138958" y="1945289"/>
                </a:lnTo>
                <a:lnTo>
                  <a:pt x="181234" y="1899708"/>
                </a:lnTo>
                <a:lnTo>
                  <a:pt x="260936" y="1783603"/>
                </a:lnTo>
                <a:lnTo>
                  <a:pt x="302442" y="1738148"/>
                </a:lnTo>
                <a:lnTo>
                  <a:pt x="341654" y="1680201"/>
                </a:lnTo>
                <a:lnTo>
                  <a:pt x="423399" y="1589502"/>
                </a:lnTo>
                <a:lnTo>
                  <a:pt x="583885" y="1408598"/>
                </a:lnTo>
                <a:lnTo>
                  <a:pt x="740424" y="1228345"/>
                </a:lnTo>
                <a:lnTo>
                  <a:pt x="780990" y="1195918"/>
                </a:lnTo>
                <a:lnTo>
                  <a:pt x="819275" y="1150994"/>
                </a:lnTo>
                <a:lnTo>
                  <a:pt x="859360" y="1118646"/>
                </a:lnTo>
                <a:lnTo>
                  <a:pt x="897167" y="1073801"/>
                </a:lnTo>
                <a:lnTo>
                  <a:pt x="1015283" y="977108"/>
                </a:lnTo>
                <a:lnTo>
                  <a:pt x="1052145" y="932420"/>
                </a:lnTo>
                <a:lnTo>
                  <a:pt x="1205429" y="804188"/>
                </a:lnTo>
                <a:lnTo>
                  <a:pt x="1245215" y="784760"/>
                </a:lnTo>
                <a:lnTo>
                  <a:pt x="1357092" y="689095"/>
                </a:lnTo>
                <a:lnTo>
                  <a:pt x="1363104" y="686114"/>
                </a:lnTo>
                <a:lnTo>
                  <a:pt x="1153985" y="864151"/>
                </a:lnTo>
                <a:lnTo>
                  <a:pt x="1077238" y="928284"/>
                </a:lnTo>
                <a:lnTo>
                  <a:pt x="1040553" y="972944"/>
                </a:lnTo>
                <a:lnTo>
                  <a:pt x="962398" y="1037309"/>
                </a:lnTo>
                <a:lnTo>
                  <a:pt x="887372" y="1126901"/>
                </a:lnTo>
                <a:lnTo>
                  <a:pt x="847460" y="1159221"/>
                </a:lnTo>
                <a:lnTo>
                  <a:pt x="732394" y="1294025"/>
                </a:lnTo>
                <a:lnTo>
                  <a:pt x="691512" y="1326505"/>
                </a:lnTo>
                <a:lnTo>
                  <a:pt x="652425" y="1371561"/>
                </a:lnTo>
                <a:lnTo>
                  <a:pt x="615131" y="1429192"/>
                </a:lnTo>
                <a:lnTo>
                  <a:pt x="455310" y="1609986"/>
                </a:lnTo>
                <a:lnTo>
                  <a:pt x="416767" y="1667823"/>
                </a:lnTo>
                <a:lnTo>
                  <a:pt x="375932" y="1713166"/>
                </a:lnTo>
                <a:lnTo>
                  <a:pt x="297577" y="1829049"/>
                </a:lnTo>
                <a:lnTo>
                  <a:pt x="255976" y="1874519"/>
                </a:lnTo>
                <a:lnTo>
                  <a:pt x="135743" y="2048789"/>
                </a:lnTo>
                <a:lnTo>
                  <a:pt x="13163" y="2223445"/>
                </a:lnTo>
                <a:lnTo>
                  <a:pt x="0" y="2251357"/>
                </a:lnTo>
                <a:close/>
              </a:path>
            </a:pathLst>
          </a:custGeom>
          <a:solidFill>
            <a:srgbClr val="3459A5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0" name="Graphic 8">
            <a:extLst>
              <a:ext uri="{FF2B5EF4-FFF2-40B4-BE49-F238E27FC236}">
                <a16:creationId xmlns:a16="http://schemas.microsoft.com/office/drawing/2014/main" id="{3714EE37-870B-4B14-0A06-CEA9ECD8BB39}"/>
              </a:ext>
            </a:extLst>
          </p:cNvPr>
          <p:cNvSpPr/>
          <p:nvPr userDrawn="1"/>
        </p:nvSpPr>
        <p:spPr>
          <a:xfrm>
            <a:off x="0" y="3768064"/>
            <a:ext cx="12144950" cy="3180106"/>
          </a:xfrm>
          <a:custGeom>
            <a:avLst/>
            <a:gdLst/>
            <a:ahLst/>
            <a:cxnLst/>
            <a:rect l="l" t="t" r="r" b="b"/>
            <a:pathLst>
              <a:path w="5328285" h="2547620">
                <a:moveTo>
                  <a:pt x="3204556" y="11519"/>
                </a:moveTo>
                <a:lnTo>
                  <a:pt x="2634430" y="105475"/>
                </a:lnTo>
                <a:lnTo>
                  <a:pt x="2665600" y="87466"/>
                </a:lnTo>
                <a:lnTo>
                  <a:pt x="3172328" y="3958"/>
                </a:lnTo>
                <a:lnTo>
                  <a:pt x="3204556" y="11519"/>
                </a:lnTo>
                <a:close/>
              </a:path>
              <a:path w="5328285" h="2547620">
                <a:moveTo>
                  <a:pt x="3296155" y="9295"/>
                </a:moveTo>
                <a:lnTo>
                  <a:pt x="2535711" y="134615"/>
                </a:lnTo>
                <a:lnTo>
                  <a:pt x="2567447" y="116513"/>
                </a:lnTo>
                <a:lnTo>
                  <a:pt x="3264428" y="1652"/>
                </a:lnTo>
                <a:lnTo>
                  <a:pt x="3296155" y="9295"/>
                </a:lnTo>
                <a:close/>
              </a:path>
              <a:path w="5328285" h="2547620">
                <a:moveTo>
                  <a:pt x="5327930" y="768522"/>
                </a:moveTo>
                <a:lnTo>
                  <a:pt x="5248825" y="730073"/>
                </a:lnTo>
                <a:lnTo>
                  <a:pt x="5208135" y="711036"/>
                </a:lnTo>
                <a:lnTo>
                  <a:pt x="5125493" y="673170"/>
                </a:lnTo>
                <a:lnTo>
                  <a:pt x="5081492" y="641808"/>
                </a:lnTo>
                <a:lnTo>
                  <a:pt x="5039099" y="623051"/>
                </a:lnTo>
                <a:lnTo>
                  <a:pt x="4952999" y="585755"/>
                </a:lnTo>
                <a:lnTo>
                  <a:pt x="4865120" y="548752"/>
                </a:lnTo>
                <a:lnTo>
                  <a:pt x="4818462" y="517828"/>
                </a:lnTo>
                <a:lnTo>
                  <a:pt x="4773387" y="499513"/>
                </a:lnTo>
                <a:lnTo>
                  <a:pt x="4681847" y="463114"/>
                </a:lnTo>
                <a:lnTo>
                  <a:pt x="4541000" y="409097"/>
                </a:lnTo>
                <a:lnTo>
                  <a:pt x="4491051" y="378715"/>
                </a:lnTo>
                <a:lnTo>
                  <a:pt x="4393767" y="343262"/>
                </a:lnTo>
                <a:lnTo>
                  <a:pt x="4244114" y="290697"/>
                </a:lnTo>
                <a:lnTo>
                  <a:pt x="4195258" y="285877"/>
                </a:lnTo>
                <a:lnTo>
                  <a:pt x="4143850" y="268606"/>
                </a:lnTo>
                <a:lnTo>
                  <a:pt x="3986510" y="217308"/>
                </a:lnTo>
                <a:lnTo>
                  <a:pt x="3935049" y="212917"/>
                </a:lnTo>
                <a:lnTo>
                  <a:pt x="3826444" y="179330"/>
                </a:lnTo>
                <a:lnTo>
                  <a:pt x="3773370" y="175205"/>
                </a:lnTo>
                <a:lnTo>
                  <a:pt x="3717710" y="158635"/>
                </a:lnTo>
                <a:lnTo>
                  <a:pt x="3663539" y="154691"/>
                </a:lnTo>
                <a:lnTo>
                  <a:pt x="3606774" y="138303"/>
                </a:lnTo>
                <a:lnTo>
                  <a:pt x="3266535" y="117146"/>
                </a:lnTo>
                <a:lnTo>
                  <a:pt x="3234394" y="109572"/>
                </a:lnTo>
                <a:lnTo>
                  <a:pt x="3173695" y="119575"/>
                </a:lnTo>
                <a:lnTo>
                  <a:pt x="3141054" y="112083"/>
                </a:lnTo>
                <a:lnTo>
                  <a:pt x="3079344" y="122253"/>
                </a:lnTo>
                <a:lnTo>
                  <a:pt x="3046193" y="114844"/>
                </a:lnTo>
                <a:lnTo>
                  <a:pt x="2920015" y="135638"/>
                </a:lnTo>
                <a:lnTo>
                  <a:pt x="2885992" y="128374"/>
                </a:lnTo>
                <a:lnTo>
                  <a:pt x="2302031" y="224610"/>
                </a:lnTo>
                <a:lnTo>
                  <a:pt x="2368025" y="187992"/>
                </a:lnTo>
                <a:lnTo>
                  <a:pt x="2402767" y="182266"/>
                </a:lnTo>
                <a:lnTo>
                  <a:pt x="2435273" y="164038"/>
                </a:lnTo>
                <a:lnTo>
                  <a:pt x="2469625" y="158377"/>
                </a:lnTo>
                <a:lnTo>
                  <a:pt x="2501744" y="140212"/>
                </a:lnTo>
                <a:lnTo>
                  <a:pt x="3352558" y="0"/>
                </a:lnTo>
                <a:lnTo>
                  <a:pt x="3635810" y="17677"/>
                </a:lnTo>
                <a:lnTo>
                  <a:pt x="3692739" y="34037"/>
                </a:lnTo>
                <a:lnTo>
                  <a:pt x="3800793" y="41973"/>
                </a:lnTo>
                <a:lnTo>
                  <a:pt x="3856006" y="58616"/>
                </a:lnTo>
                <a:lnTo>
                  <a:pt x="3908615" y="62818"/>
                </a:lnTo>
                <a:lnTo>
                  <a:pt x="3962706" y="79646"/>
                </a:lnTo>
                <a:lnTo>
                  <a:pt x="4014203" y="84031"/>
                </a:lnTo>
                <a:lnTo>
                  <a:pt x="4067189" y="101041"/>
                </a:lnTo>
                <a:lnTo>
                  <a:pt x="4117591" y="105607"/>
                </a:lnTo>
                <a:lnTo>
                  <a:pt x="4271685" y="157440"/>
                </a:lnTo>
                <a:lnTo>
                  <a:pt x="4321989" y="174893"/>
                </a:lnTo>
                <a:lnTo>
                  <a:pt x="4369729" y="179896"/>
                </a:lnTo>
                <a:lnTo>
                  <a:pt x="4515975" y="233023"/>
                </a:lnTo>
                <a:lnTo>
                  <a:pt x="4610937" y="268859"/>
                </a:lnTo>
                <a:lnTo>
                  <a:pt x="4703913" y="305022"/>
                </a:lnTo>
                <a:lnTo>
                  <a:pt x="4794938" y="341506"/>
                </a:lnTo>
                <a:lnTo>
                  <a:pt x="4884048" y="378306"/>
                </a:lnTo>
                <a:lnTo>
                  <a:pt x="4971277" y="415416"/>
                </a:lnTo>
                <a:lnTo>
                  <a:pt x="5056663" y="452830"/>
                </a:lnTo>
                <a:lnTo>
                  <a:pt x="5140240" y="490542"/>
                </a:lnTo>
                <a:lnTo>
                  <a:pt x="5222043" y="528546"/>
                </a:lnTo>
                <a:lnTo>
                  <a:pt x="5326796" y="575639"/>
                </a:lnTo>
                <a:lnTo>
                  <a:pt x="5327930" y="768522"/>
                </a:lnTo>
                <a:close/>
              </a:path>
              <a:path w="5328285" h="2547620">
                <a:moveTo>
                  <a:pt x="1592126" y="645571"/>
                </a:moveTo>
                <a:lnTo>
                  <a:pt x="1638288" y="604291"/>
                </a:lnTo>
                <a:lnTo>
                  <a:pt x="1675347" y="585313"/>
                </a:lnTo>
                <a:lnTo>
                  <a:pt x="1710147" y="553835"/>
                </a:lnTo>
                <a:lnTo>
                  <a:pt x="1746770" y="534928"/>
                </a:lnTo>
                <a:lnTo>
                  <a:pt x="1781137" y="503522"/>
                </a:lnTo>
                <a:lnTo>
                  <a:pt x="1817328" y="484687"/>
                </a:lnTo>
                <a:lnTo>
                  <a:pt x="1851265" y="453351"/>
                </a:lnTo>
                <a:lnTo>
                  <a:pt x="1922582" y="415856"/>
                </a:lnTo>
                <a:lnTo>
                  <a:pt x="2266696" y="230433"/>
                </a:lnTo>
                <a:lnTo>
                  <a:pt x="2657068" y="166100"/>
                </a:lnTo>
                <a:lnTo>
                  <a:pt x="2625672" y="184146"/>
                </a:lnTo>
                <a:lnTo>
                  <a:pt x="2524238" y="200862"/>
                </a:lnTo>
                <a:lnTo>
                  <a:pt x="2492088" y="219032"/>
                </a:lnTo>
                <a:lnTo>
                  <a:pt x="2423134" y="230395"/>
                </a:lnTo>
                <a:lnTo>
                  <a:pt x="2390407" y="248660"/>
                </a:lnTo>
                <a:lnTo>
                  <a:pt x="2355447" y="254421"/>
                </a:lnTo>
                <a:lnTo>
                  <a:pt x="2322331" y="272750"/>
                </a:lnTo>
                <a:lnTo>
                  <a:pt x="2286978" y="278576"/>
                </a:lnTo>
                <a:lnTo>
                  <a:pt x="2253467" y="296970"/>
                </a:lnTo>
                <a:lnTo>
                  <a:pt x="2217718" y="302861"/>
                </a:lnTo>
                <a:lnTo>
                  <a:pt x="2149699" y="339813"/>
                </a:lnTo>
                <a:lnTo>
                  <a:pt x="2113347" y="345804"/>
                </a:lnTo>
                <a:lnTo>
                  <a:pt x="1795260" y="514066"/>
                </a:lnTo>
                <a:lnTo>
                  <a:pt x="1760906" y="545470"/>
                </a:lnTo>
                <a:lnTo>
                  <a:pt x="1687474" y="583314"/>
                </a:lnTo>
                <a:lnTo>
                  <a:pt x="1652474" y="614825"/>
                </a:lnTo>
                <a:lnTo>
                  <a:pt x="1592126" y="645571"/>
                </a:lnTo>
                <a:close/>
              </a:path>
              <a:path w="5328285" h="2547620">
                <a:moveTo>
                  <a:pt x="1553029" y="674796"/>
                </a:moveTo>
                <a:lnTo>
                  <a:pt x="1577740" y="652883"/>
                </a:lnTo>
                <a:lnTo>
                  <a:pt x="1592126" y="645571"/>
                </a:lnTo>
                <a:lnTo>
                  <a:pt x="1567591" y="667427"/>
                </a:lnTo>
                <a:lnTo>
                  <a:pt x="1553029" y="674796"/>
                </a:lnTo>
                <a:close/>
              </a:path>
              <a:path w="5328285" h="2547620">
                <a:moveTo>
                  <a:pt x="1482953" y="727837"/>
                </a:moveTo>
                <a:lnTo>
                  <a:pt x="1529870" y="686515"/>
                </a:lnTo>
                <a:lnTo>
                  <a:pt x="1553029" y="674796"/>
                </a:lnTo>
                <a:lnTo>
                  <a:pt x="1506206" y="716157"/>
                </a:lnTo>
                <a:lnTo>
                  <a:pt x="1482953" y="727837"/>
                </a:lnTo>
                <a:close/>
              </a:path>
              <a:path w="5328285" h="2547620">
                <a:moveTo>
                  <a:pt x="135" y="2547526"/>
                </a:moveTo>
                <a:lnTo>
                  <a:pt x="0" y="2418835"/>
                </a:lnTo>
                <a:lnTo>
                  <a:pt x="35589" y="2361484"/>
                </a:lnTo>
                <a:lnTo>
                  <a:pt x="117347" y="2245041"/>
                </a:lnTo>
                <a:lnTo>
                  <a:pt x="238023" y="2070698"/>
                </a:lnTo>
                <a:lnTo>
                  <a:pt x="356373" y="1896738"/>
                </a:lnTo>
                <a:lnTo>
                  <a:pt x="397351" y="1851371"/>
                </a:lnTo>
                <a:lnTo>
                  <a:pt x="436035" y="1793511"/>
                </a:lnTo>
                <a:lnTo>
                  <a:pt x="476506" y="1748227"/>
                </a:lnTo>
                <a:lnTo>
                  <a:pt x="514685" y="1690450"/>
                </a:lnTo>
                <a:lnTo>
                  <a:pt x="554653" y="1645250"/>
                </a:lnTo>
                <a:lnTo>
                  <a:pt x="712042" y="1464857"/>
                </a:lnTo>
                <a:lnTo>
                  <a:pt x="865507" y="1285110"/>
                </a:lnTo>
                <a:lnTo>
                  <a:pt x="905308" y="1252808"/>
                </a:lnTo>
                <a:lnTo>
                  <a:pt x="942830" y="1208011"/>
                </a:lnTo>
                <a:lnTo>
                  <a:pt x="982153" y="1175788"/>
                </a:lnTo>
                <a:lnTo>
                  <a:pt x="1019199" y="1131069"/>
                </a:lnTo>
                <a:lnTo>
                  <a:pt x="1058048" y="1098924"/>
                </a:lnTo>
                <a:lnTo>
                  <a:pt x="1094623" y="1054283"/>
                </a:lnTo>
                <a:lnTo>
                  <a:pt x="1284203" y="894327"/>
                </a:lnTo>
                <a:lnTo>
                  <a:pt x="1468067" y="735314"/>
                </a:lnTo>
                <a:lnTo>
                  <a:pt x="1482953" y="727837"/>
                </a:lnTo>
                <a:lnTo>
                  <a:pt x="1273803" y="908912"/>
                </a:lnTo>
                <a:lnTo>
                  <a:pt x="1238348" y="953369"/>
                </a:lnTo>
                <a:lnTo>
                  <a:pt x="1162664" y="1017327"/>
                </a:lnTo>
                <a:lnTo>
                  <a:pt x="1126511" y="1061899"/>
                </a:lnTo>
                <a:lnTo>
                  <a:pt x="1088083" y="1093974"/>
                </a:lnTo>
                <a:lnTo>
                  <a:pt x="1051459" y="1138624"/>
                </a:lnTo>
                <a:lnTo>
                  <a:pt x="1012558" y="1170777"/>
                </a:lnTo>
                <a:lnTo>
                  <a:pt x="900541" y="1305079"/>
                </a:lnTo>
                <a:lnTo>
                  <a:pt x="860680" y="1337391"/>
                </a:lnTo>
                <a:lnTo>
                  <a:pt x="784310" y="1427204"/>
                </a:lnTo>
                <a:lnTo>
                  <a:pt x="747798" y="1484707"/>
                </a:lnTo>
                <a:lnTo>
                  <a:pt x="630661" y="1619852"/>
                </a:lnTo>
                <a:lnTo>
                  <a:pt x="593159" y="1677518"/>
                </a:lnTo>
                <a:lnTo>
                  <a:pt x="553366" y="1722690"/>
                </a:lnTo>
                <a:lnTo>
                  <a:pt x="515361" y="1780438"/>
                </a:lnTo>
                <a:lnTo>
                  <a:pt x="475065" y="1825693"/>
                </a:lnTo>
                <a:lnTo>
                  <a:pt x="358767" y="1999314"/>
                </a:lnTo>
                <a:lnTo>
                  <a:pt x="240157" y="2173316"/>
                </a:lnTo>
                <a:lnTo>
                  <a:pt x="119205" y="2347705"/>
                </a:lnTo>
                <a:lnTo>
                  <a:pt x="80402" y="2418456"/>
                </a:lnTo>
                <a:lnTo>
                  <a:pt x="39294" y="2476716"/>
                </a:lnTo>
                <a:lnTo>
                  <a:pt x="135" y="2547526"/>
                </a:lnTo>
                <a:close/>
              </a:path>
            </a:pathLst>
          </a:custGeom>
          <a:solidFill>
            <a:srgbClr val="FCC133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67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F75A52-35C8-B612-73DF-9AD7616B0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62548-01E5-AE43-5C36-E8C506E61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4076A-5AE1-C79D-F4C3-FC1942564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B43ED-F7BC-47C8-B92F-1605C78F969F}" type="datetimeFigureOut">
              <a:rPr lang="en-GB" smtClean="0"/>
              <a:t>30/12/2023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295EC-1078-3700-78D9-1639001B1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58B2F-34D2-5677-8035-47D59919E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42D65-D2FB-4A45-8273-77D86E3BDD93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854081-EF06-3EE6-85C8-37B0B3EF1AD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-26797" y="-1"/>
            <a:ext cx="12218797" cy="685800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8F32F77-EF88-2031-7190-F309B6292436}"/>
              </a:ext>
            </a:extLst>
          </p:cNvPr>
          <p:cNvSpPr/>
          <p:nvPr userDrawn="1"/>
        </p:nvSpPr>
        <p:spPr>
          <a:xfrm>
            <a:off x="2495678" y="-219075"/>
            <a:ext cx="8144933" cy="22595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0" u="none" strike="noStrike" cap="all" baseline="0" dirty="0">
                <a:solidFill>
                  <a:schemeClr val="bg1"/>
                </a:solidFill>
                <a:latin typeface="Gotham-Bold"/>
              </a:rPr>
              <a:t>International Conference on Business Analytics in Practice</a:t>
            </a:r>
          </a:p>
          <a:p>
            <a:pPr algn="ctr"/>
            <a: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8-11 January 2024</a:t>
            </a:r>
            <a:b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</a:br>
            <a: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College of Business Administration (</a:t>
            </a:r>
            <a:r>
              <a:rPr lang="en-GB" sz="1800" b="1" i="0" u="none" strike="noStrike" baseline="0" dirty="0" err="1">
                <a:solidFill>
                  <a:schemeClr val="bg1">
                    <a:lumMod val="85000"/>
                  </a:schemeClr>
                </a:solidFill>
                <a:latin typeface="Gotham-Bold"/>
              </a:rPr>
              <a:t>CoBA</a:t>
            </a:r>
            <a: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)</a:t>
            </a:r>
            <a:b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</a:br>
            <a: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University of Sharjah (UAE)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AC62F5A-6F3E-8EAD-5732-9C22425DBD4A}"/>
              </a:ext>
            </a:extLst>
          </p:cNvPr>
          <p:cNvCxnSpPr/>
          <p:nvPr userDrawn="1"/>
        </p:nvCxnSpPr>
        <p:spPr>
          <a:xfrm>
            <a:off x="-13399" y="1690688"/>
            <a:ext cx="12192000" cy="0"/>
          </a:xfrm>
          <a:prstGeom prst="line">
            <a:avLst/>
          </a:prstGeom>
          <a:ln w="98425" cmpd="thickThin"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University of Sharjah Success Story | Strategy Reporting Software">
            <a:extLst>
              <a:ext uri="{FF2B5EF4-FFF2-40B4-BE49-F238E27FC236}">
                <a16:creationId xmlns:a16="http://schemas.microsoft.com/office/drawing/2014/main" id="{74F4F2D5-4261-26F1-2CC0-CA83441BA3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488"/>
            <a:ext cx="2190878" cy="159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40C0D6-6218-28C3-8693-DE763FF3E306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577084" y="6351"/>
            <a:ext cx="1601517" cy="163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5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  <p:sldLayoutId id="2147483650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C08B1-F315-AF4A-26C5-71B863FAC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5250" y="1778000"/>
            <a:ext cx="12287250" cy="197585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C00000"/>
                </a:solidFill>
                <a:latin typeface="Calibri (Body)"/>
              </a:rPr>
              <a:t>Enter Title of the paper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E9730-E32F-1C18-B120-CF18978EBB1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95250" y="3820026"/>
            <a:ext cx="12287250" cy="2995863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en-GB" b="1" dirty="0">
                <a:solidFill>
                  <a:srgbClr val="002060"/>
                </a:solidFill>
              </a:rPr>
              <a:t>Authors here</a:t>
            </a:r>
          </a:p>
        </p:txBody>
      </p:sp>
    </p:spTree>
    <p:extLst>
      <p:ext uri="{BB962C8B-B14F-4D97-AF65-F5344CB8AC3E}">
        <p14:creationId xmlns:p14="http://schemas.microsoft.com/office/powerpoint/2010/main" val="27493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878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619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54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74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199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800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423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515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908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42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736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919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04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72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2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52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36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39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16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6b902693-1074-40aa-9e21-d89446a2ebb5}" enabled="0" method="" siteId="{6b902693-1074-40aa-9e21-d89446a2eb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(Body)</vt:lpstr>
      <vt:lpstr>Calibri Light</vt:lpstr>
      <vt:lpstr>Gotham-Bold</vt:lpstr>
      <vt:lpstr>Office Theme</vt:lpstr>
      <vt:lpstr>Enter Title of the paper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Emrouznejad, Ali Prof (Surrey Business Schl)</dc:creator>
  <cp:lastModifiedBy>Emrouznejad, Ali Prof (Surrey Business Schl)</cp:lastModifiedBy>
  <cp:revision>1</cp:revision>
  <dcterms:created xsi:type="dcterms:W3CDTF">2023-08-24T14:59:56Z</dcterms:created>
  <dcterms:modified xsi:type="dcterms:W3CDTF">2023-12-30T12:47:54Z</dcterms:modified>
</cp:coreProperties>
</file>